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84" r:id="rId3"/>
    <p:sldId id="291" r:id="rId4"/>
    <p:sldId id="367" r:id="rId5"/>
    <p:sldId id="381" r:id="rId6"/>
    <p:sldId id="372" r:id="rId7"/>
    <p:sldId id="428" r:id="rId8"/>
    <p:sldId id="374" r:id="rId9"/>
    <p:sldId id="375" r:id="rId10"/>
    <p:sldId id="382" r:id="rId11"/>
    <p:sldId id="383" r:id="rId12"/>
    <p:sldId id="384" r:id="rId13"/>
    <p:sldId id="385" r:id="rId14"/>
    <p:sldId id="386" r:id="rId15"/>
    <p:sldId id="398" r:id="rId16"/>
    <p:sldId id="448" r:id="rId17"/>
    <p:sldId id="399" r:id="rId18"/>
    <p:sldId id="400" r:id="rId19"/>
    <p:sldId id="449" r:id="rId20"/>
    <p:sldId id="429" r:id="rId21"/>
    <p:sldId id="402" r:id="rId22"/>
    <p:sldId id="403" r:id="rId23"/>
    <p:sldId id="410" r:id="rId24"/>
    <p:sldId id="430" r:id="rId25"/>
    <p:sldId id="407" r:id="rId26"/>
    <p:sldId id="408" r:id="rId27"/>
    <p:sldId id="431" r:id="rId28"/>
    <p:sldId id="433" r:id="rId29"/>
    <p:sldId id="411" r:id="rId30"/>
    <p:sldId id="412" r:id="rId31"/>
    <p:sldId id="434" r:id="rId32"/>
    <p:sldId id="438" r:id="rId33"/>
    <p:sldId id="413" r:id="rId34"/>
    <p:sldId id="439" r:id="rId35"/>
    <p:sldId id="446" r:id="rId36"/>
    <p:sldId id="440" r:id="rId37"/>
    <p:sldId id="441" r:id="rId39"/>
    <p:sldId id="442" r:id="rId40"/>
    <p:sldId id="443" r:id="rId41"/>
    <p:sldId id="444" r:id="rId42"/>
    <p:sldId id="418" r:id="rId43"/>
    <p:sldId id="421" r:id="rId44"/>
    <p:sldId id="423" r:id="rId45"/>
    <p:sldId id="422" r:id="rId46"/>
    <p:sldId id="437" r:id="rId47"/>
    <p:sldId id="28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1E23"/>
    <a:srgbClr val="A27332"/>
    <a:srgbClr val="BF9000"/>
    <a:srgbClr val="FFFFFF"/>
    <a:srgbClr val="DEEBF7"/>
    <a:srgbClr val="C55A11"/>
    <a:srgbClr val="F3A126"/>
    <a:srgbClr val="F9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4"/>
    <p:restoredTop sz="91615" autoAdjust="0"/>
  </p:normalViewPr>
  <p:slideViewPr>
    <p:cSldViewPr snapToGrid="0">
      <p:cViewPr varScale="1">
        <p:scale>
          <a:sx n="81" d="100"/>
          <a:sy n="81" d="100"/>
        </p:scale>
        <p:origin x="-858" y="-90"/>
      </p:cViewPr>
      <p:guideLst>
        <p:guide orient="horz" pos="2203"/>
        <p:guide pos="38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#1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>
        <a:solidFill>
          <a:srgbClr val="FFC000">
            <a:alpha val="3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营销体系</a:t>
          </a:r>
        </a:p>
      </dgm:t>
    </dgm:pt>
    <dgm:pt modelId="{B7798AEC-BF9A-4247-A5C8-68415365E301}" cxnId="{345BA0B5-F35E-46BF-ABF5-F3F3ABC42ECC}" type="parTrans">
      <dgm:prSet/>
      <dgm:spPr/>
      <dgm:t>
        <a:bodyPr/>
        <a:lstStyle/>
        <a:p>
          <a:endParaRPr lang="zh-CN" altLang="en-US" sz="1600"/>
        </a:p>
      </dgm:t>
    </dgm:pt>
    <dgm:pt modelId="{D173EE46-99D8-49F8-B4AB-1BEBAB66CF29}" cxnId="{345BA0B5-F35E-46BF-ABF5-F3F3ABC42ECC}" type="sibTrans">
      <dgm:prSet/>
      <dgm:spPr/>
      <dgm:t>
        <a:bodyPr/>
        <a:lstStyle/>
        <a:p>
          <a:endParaRPr lang="zh-CN" altLang="en-US" sz="1600"/>
        </a:p>
      </dgm:t>
    </dgm:pt>
    <dgm:pt modelId="{B8F2689F-5525-4DAC-8D68-117533FC8C7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团队合作</a:t>
          </a:r>
        </a:p>
      </dgm:t>
    </dgm:pt>
    <dgm:pt modelId="{30BBB155-1291-4387-8A48-F253128EFDE9}" cxnId="{12489F79-D6B8-4087-9446-645180B18E49}" type="parTrans">
      <dgm:prSet/>
      <dgm:spPr/>
      <dgm:t>
        <a:bodyPr/>
        <a:lstStyle/>
        <a:p>
          <a:endParaRPr lang="zh-CN" altLang="en-US" sz="1600"/>
        </a:p>
      </dgm:t>
    </dgm:pt>
    <dgm:pt modelId="{1FBA94F4-4749-4CD5-A6E0-0882A7C50263}" cxnId="{12489F79-D6B8-4087-9446-645180B18E49}" type="sibTrans">
      <dgm:prSet/>
      <dgm:spPr/>
      <dgm:t>
        <a:bodyPr/>
        <a:lstStyle/>
        <a:p>
          <a:endParaRPr lang="zh-CN" altLang="en-US" sz="1600"/>
        </a:p>
      </dgm:t>
    </dgm:pt>
    <dgm:pt modelId="{992495FA-A1D3-46EF-9E61-CBB9FE22410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高效执行</a:t>
          </a:r>
        </a:p>
      </dgm:t>
    </dgm:pt>
    <dgm:pt modelId="{F11453B4-1C5B-4CFC-AE3E-AD42D7568073}" cxnId="{5FF18772-0FB3-4770-8B5F-154D318720EC}" type="parTrans">
      <dgm:prSet/>
      <dgm:spPr/>
      <dgm:t>
        <a:bodyPr/>
        <a:lstStyle/>
        <a:p>
          <a:endParaRPr lang="zh-CN" altLang="en-US" sz="1600"/>
        </a:p>
      </dgm:t>
    </dgm:pt>
    <dgm:pt modelId="{E33AF371-E9CE-4DE5-8777-18BD7A3F51BD}" cxnId="{5FF18772-0FB3-4770-8B5F-154D318720EC}" type="sibTrans">
      <dgm:prSet/>
      <dgm:spPr/>
      <dgm:t>
        <a:bodyPr/>
        <a:lstStyle/>
        <a:p>
          <a:endParaRPr lang="zh-CN" altLang="en-US" sz="1600"/>
        </a:p>
      </dgm:t>
    </dgm:pt>
    <dgm:pt modelId="{F1075E5E-9623-4F26-819A-8DDB484DD46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认真负责</a:t>
          </a:r>
        </a:p>
      </dgm:t>
    </dgm:pt>
    <dgm:pt modelId="{6965CBBD-825C-4A92-8CD8-0068C2E74052}" cxnId="{B03983C0-3EB6-4A80-9229-59244C043227}" type="parTrans">
      <dgm:prSet/>
      <dgm:spPr/>
      <dgm:t>
        <a:bodyPr/>
        <a:lstStyle/>
        <a:p>
          <a:endParaRPr lang="zh-CN" altLang="en-US" sz="1600"/>
        </a:p>
      </dgm:t>
    </dgm:pt>
    <dgm:pt modelId="{44760DF3-E70F-48FC-8E38-7EBE2962E910}" cxnId="{B03983C0-3EB6-4A80-9229-59244C043227}" type="sibTrans">
      <dgm:prSet/>
      <dgm:spPr/>
      <dgm:t>
        <a:bodyPr/>
        <a:lstStyle/>
        <a:p>
          <a:endParaRPr lang="zh-CN" altLang="en-US" sz="1600"/>
        </a:p>
      </dgm:t>
    </dgm:pt>
    <dgm:pt modelId="{D3C456E4-4E24-4A05-8BC9-AA729B52DDA4}">
      <dgm:prSet phldrT="[文本]" phldr="0" custT="1"/>
      <dgm:spPr>
        <a:solidFill>
          <a:schemeClr val="bg1">
            <a:lumMod val="65000"/>
            <a:alpha val="50000"/>
          </a:schemeClr>
        </a:solidFill>
      </dgm:spPr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solidFill>
                <a:srgbClr val="C00000"/>
              </a:solidFill>
            </a:rPr>
            <a:t>沟通能力</a:t>
          </a:r>
        </a:p>
      </dgm:t>
    </dgm:pt>
    <dgm:pt modelId="{5B4F61C8-66AB-4F4D-AA52-879398753CA8}" cxnId="{A814F09A-B9E7-485A-A0A8-9700FDCE6B02}" type="parTrans">
      <dgm:prSet/>
      <dgm:spPr/>
      <dgm:t>
        <a:bodyPr/>
        <a:lstStyle/>
        <a:p>
          <a:endParaRPr lang="zh-CN" altLang="en-US" sz="1600"/>
        </a:p>
      </dgm:t>
    </dgm:pt>
    <dgm:pt modelId="{2E00AB72-E9FB-4CE5-BBB9-904F004F5430}" cxnId="{A814F09A-B9E7-485A-A0A8-9700FDCE6B02}" type="sibTrans">
      <dgm:prSet/>
      <dgm:spPr/>
      <dgm:t>
        <a:bodyPr/>
        <a:lstStyle/>
        <a:p>
          <a:endParaRPr lang="zh-CN" altLang="en-US" sz="1600"/>
        </a:p>
      </dgm:t>
    </dgm:pt>
    <dgm:pt modelId="{9FD3DE60-63C7-47DC-B6CA-154D10AEFF87}">
      <dgm:prSet phldrT="[文本]" phldr="0" custT="1"/>
      <dgm:spPr>
        <a:solidFill>
          <a:schemeClr val="bg1">
            <a:lumMod val="65000"/>
            <a:alpha val="50000"/>
          </a:schemeClr>
        </a:solidFill>
      </dgm:spPr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solidFill>
                <a:srgbClr val="C00000"/>
              </a:solidFill>
            </a:rPr>
            <a:t>积极主动</a:t>
          </a:r>
        </a:p>
      </dgm:t>
    </dgm:pt>
    <dgm:pt modelId="{D63DD760-FF2F-46E6-809C-89CAB96541A3}" cxnId="{3B0AA129-2995-4C40-A94D-0EA0465402DB}" type="parTrans">
      <dgm:prSet/>
      <dgm:spPr/>
      <dgm:t>
        <a:bodyPr/>
        <a:lstStyle/>
        <a:p>
          <a:endParaRPr lang="zh-CN" altLang="en-US" sz="1600"/>
        </a:p>
      </dgm:t>
    </dgm:pt>
    <dgm:pt modelId="{9F6D4B29-2182-4339-82EB-52230D92DE80}" cxnId="{3B0AA129-2995-4C40-A94D-0EA0465402DB}" type="sibTrans">
      <dgm:prSet/>
      <dgm:spPr/>
      <dgm:t>
        <a:bodyPr/>
        <a:lstStyle/>
        <a:p>
          <a:endParaRPr lang="zh-CN" altLang="en-US" sz="1600"/>
        </a:p>
      </dgm:t>
    </dgm:pt>
    <dgm:pt modelId="{DB7683A0-83A7-4CD8-8ADD-54DB756CAF9C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学习能力</a:t>
          </a:r>
        </a:p>
      </dgm:t>
    </dgm:pt>
    <dgm:pt modelId="{B2415802-11A6-4A91-8FC0-CBA56C22D206}" cxnId="{FFA2A93D-4898-4FF1-BBAC-B0F19D72B4F0}" type="parTrans">
      <dgm:prSet/>
      <dgm:spPr/>
      <dgm:t>
        <a:bodyPr/>
        <a:lstStyle/>
        <a:p>
          <a:endParaRPr lang="zh-CN" altLang="en-US" sz="1600"/>
        </a:p>
      </dgm:t>
    </dgm:pt>
    <dgm:pt modelId="{7656FC81-07EA-432A-BC82-02363ED5DF9F}" cxnId="{FFA2A93D-4898-4FF1-BBAC-B0F19D72B4F0}" type="sibTrans">
      <dgm:prSet/>
      <dgm:spPr/>
      <dgm:t>
        <a:bodyPr/>
        <a:lstStyle/>
        <a:p>
          <a:endParaRPr lang="zh-CN" altLang="en-US" sz="1600"/>
        </a:p>
      </dgm:t>
    </dgm:pt>
    <dgm:pt modelId="{A0519037-D150-4D79-BC10-9542B4A5326A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适应转变</a:t>
          </a:r>
        </a:p>
      </dgm:t>
    </dgm:pt>
    <dgm:pt modelId="{10309DE4-B2C7-4A3F-B4E8-718D5AE8B1CF}" cxnId="{503AAFE1-763A-4D9A-A88B-0090DB6A0569}" type="parTrans">
      <dgm:prSet/>
      <dgm:spPr/>
      <dgm:t>
        <a:bodyPr/>
        <a:lstStyle/>
        <a:p>
          <a:endParaRPr lang="zh-CN" altLang="en-US" sz="1600"/>
        </a:p>
      </dgm:t>
    </dgm:pt>
    <dgm:pt modelId="{CB1D9A69-039D-4920-B7C0-346AD993F078}" cxnId="{503AAFE1-763A-4D9A-A88B-0090DB6A0569}" type="sibTrans">
      <dgm:prSet/>
      <dgm:spPr/>
      <dgm:t>
        <a:bodyPr/>
        <a:lstStyle/>
        <a:p>
          <a:endParaRPr lang="zh-CN" altLang="en-US" sz="1600"/>
        </a:p>
      </dgm:t>
    </dgm:pt>
    <dgm:pt modelId="{FB2EAEE7-B734-4B0C-8016-32C46A959F3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抗压能力</a:t>
          </a:r>
        </a:p>
      </dgm:t>
    </dgm:pt>
    <dgm:pt modelId="{D0240949-36A5-4C80-B728-23C8A0FD2053}" cxnId="{2FF6338B-79D7-455A-864A-75EF6347A412}" type="parTrans">
      <dgm:prSet/>
      <dgm:spPr/>
      <dgm:t>
        <a:bodyPr/>
        <a:lstStyle/>
        <a:p>
          <a:endParaRPr lang="zh-CN" altLang="en-US" sz="1600"/>
        </a:p>
      </dgm:t>
    </dgm:pt>
    <dgm:pt modelId="{C7544AD2-D65C-4602-B5F3-509E872D319A}" cxnId="{2FF6338B-79D7-455A-864A-75EF6347A412}" type="sibTrans">
      <dgm:prSet/>
      <dgm:spPr/>
      <dgm:t>
        <a:bodyPr/>
        <a:lstStyle/>
        <a:p>
          <a:endParaRPr lang="zh-CN" altLang="en-US" sz="16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9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9" custRadScaleRad="971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EBB13D-15D8-4EAB-A24A-01917AD24EB1}" type="pres">
      <dgm:prSet presAssocID="{992495FA-A1D3-46EF-9E61-CBB9FE22410D}" presName="node" presStyleLbl="vennNode1" presStyleIdx="2" presStyleCnt="9" custRadScaleRad="100021" custRadScaleInc="465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5A3710-A9B1-42B0-8C5E-0083DFA507E4}" type="pres">
      <dgm:prSet presAssocID="{F1075E5E-9623-4F26-819A-8DDB484DD46D}" presName="node" presStyleLbl="venn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ED6A95-6C41-4D8B-ABAA-956CAC1E8B22}" type="pres">
      <dgm:prSet presAssocID="{D3C456E4-4E24-4A05-8BC9-AA729B52DDA4}" presName="node" presStyleLbl="venn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FC3530-7AAE-4065-B0B9-7AAB5BB3FF23}" type="pres">
      <dgm:prSet presAssocID="{9FD3DE60-63C7-47DC-B6CA-154D10AEFF87}" presName="node" presStyleLbl="venn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679581-4EB2-4A08-8015-F09B73504811}" type="pres">
      <dgm:prSet presAssocID="{DB7683A0-83A7-4CD8-8ADD-54DB756CAF9C}" presName="node" presStyleLbl="venn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51B7B4-0E2E-4DF3-9F76-73C1ACE748C7}" type="pres">
      <dgm:prSet presAssocID="{A0519037-D150-4D79-BC10-9542B4A5326A}" presName="node" presStyleLbl="venn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BDC4E5-B879-4EBB-8AA4-F7AF2D1B18CD}" type="pres">
      <dgm:prSet presAssocID="{FB2EAEE7-B734-4B0C-8016-32C46A959F3D}" presName="node" presStyleLbl="venn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1E89304-60FD-4E86-97C1-465ABF9719C8}" type="presOf" srcId="{FB2EAEE7-B734-4B0C-8016-32C46A959F3D}" destId="{03BDC4E5-B879-4EBB-8AA4-F7AF2D1B18CD}" srcOrd="0" destOrd="0" presId="urn:microsoft.com/office/officeart/2005/8/layout/radial3"/>
    <dgm:cxn modelId="{2FF6338B-79D7-455A-864A-75EF6347A412}" srcId="{69F64613-AE2F-46CC-A25C-C94593D1745B}" destId="{FB2EAEE7-B734-4B0C-8016-32C46A959F3D}" srcOrd="7" destOrd="0" parTransId="{D0240949-36A5-4C80-B728-23C8A0FD2053}" sibTransId="{C7544AD2-D65C-4602-B5F3-509E872D319A}"/>
    <dgm:cxn modelId="{897DD6C0-61E4-4520-8A41-3B17FA97AB2D}" type="presOf" srcId="{DB7683A0-83A7-4CD8-8ADD-54DB756CAF9C}" destId="{69679581-4EB2-4A08-8015-F09B73504811}" srcOrd="0" destOrd="0" presId="urn:microsoft.com/office/officeart/2005/8/layout/radial3"/>
    <dgm:cxn modelId="{8EA32399-C0D3-48DD-ADC0-A01DA2BDBFA9}" type="presOf" srcId="{B8F2689F-5525-4DAC-8D68-117533FC8C7B}" destId="{647C43A7-C93D-4C6B-A32E-473875378EA0}" srcOrd="0" destOrd="0" presId="urn:microsoft.com/office/officeart/2005/8/layout/radial3"/>
    <dgm:cxn modelId="{B03983C0-3EB6-4A80-9229-59244C043227}" srcId="{69F64613-AE2F-46CC-A25C-C94593D1745B}" destId="{F1075E5E-9623-4F26-819A-8DDB484DD46D}" srcOrd="2" destOrd="0" parTransId="{6965CBBD-825C-4A92-8CD8-0068C2E74052}" sibTransId="{44760DF3-E70F-48FC-8E38-7EBE2962E910}"/>
    <dgm:cxn modelId="{FFA2A93D-4898-4FF1-BBAC-B0F19D72B4F0}" srcId="{69F64613-AE2F-46CC-A25C-C94593D1745B}" destId="{DB7683A0-83A7-4CD8-8ADD-54DB756CAF9C}" srcOrd="5" destOrd="0" parTransId="{B2415802-11A6-4A91-8FC0-CBA56C22D206}" sibTransId="{7656FC81-07EA-432A-BC82-02363ED5DF9F}"/>
    <dgm:cxn modelId="{12489F79-D6B8-4087-9446-645180B18E49}" srcId="{69F64613-AE2F-46CC-A25C-C94593D1745B}" destId="{B8F2689F-5525-4DAC-8D68-117533FC8C7B}" srcOrd="0" destOrd="0" parTransId="{30BBB155-1291-4387-8A48-F253128EFDE9}" sibTransId="{1FBA94F4-4749-4CD5-A6E0-0882A7C50263}"/>
    <dgm:cxn modelId="{C7596BEA-EA73-4FCF-A47E-7CB914F72F6D}" type="presOf" srcId="{A0519037-D150-4D79-BC10-9542B4A5326A}" destId="{C551B7B4-0E2E-4DF3-9F76-73C1ACE748C7}" srcOrd="0" destOrd="0" presId="urn:microsoft.com/office/officeart/2005/8/layout/radial3"/>
    <dgm:cxn modelId="{C05AB5A4-106A-44FE-90A4-2FCC2B1D2ECE}" type="presOf" srcId="{66BF33A8-42ED-4F98-8128-12538386C270}" destId="{A7D20E3A-3FAF-47E1-8D35-C1DCB9BE85D8}" srcOrd="0" destOrd="0" presId="urn:microsoft.com/office/officeart/2005/8/layout/radial3"/>
    <dgm:cxn modelId="{5FF18772-0FB3-4770-8B5F-154D318720EC}" srcId="{69F64613-AE2F-46CC-A25C-C94593D1745B}" destId="{992495FA-A1D3-46EF-9E61-CBB9FE22410D}" srcOrd="1" destOrd="0" parTransId="{F11453B4-1C5B-4CFC-AE3E-AD42D7568073}" sibTransId="{E33AF371-E9CE-4DE5-8777-18BD7A3F51BD}"/>
    <dgm:cxn modelId="{A814F09A-B9E7-485A-A0A8-9700FDCE6B02}" srcId="{69F64613-AE2F-46CC-A25C-C94593D1745B}" destId="{D3C456E4-4E24-4A05-8BC9-AA729B52DDA4}" srcOrd="3" destOrd="0" parTransId="{5B4F61C8-66AB-4F4D-AA52-879398753CA8}" sibTransId="{2E00AB72-E9FB-4CE5-BBB9-904F004F5430}"/>
    <dgm:cxn modelId="{345BA0B5-F35E-46BF-ABF5-F3F3ABC42ECC}" srcId="{66BF33A8-42ED-4F98-8128-12538386C270}" destId="{69F64613-AE2F-46CC-A25C-C94593D1745B}" srcOrd="0" destOrd="0" parTransId="{B7798AEC-BF9A-4247-A5C8-68415365E301}" sibTransId="{D173EE46-99D8-49F8-B4AB-1BEBAB66CF29}"/>
    <dgm:cxn modelId="{3B0AA129-2995-4C40-A94D-0EA0465402DB}" srcId="{69F64613-AE2F-46CC-A25C-C94593D1745B}" destId="{9FD3DE60-63C7-47DC-B6CA-154D10AEFF87}" srcOrd="4" destOrd="0" parTransId="{D63DD760-FF2F-46E6-809C-89CAB96541A3}" sibTransId="{9F6D4B29-2182-4339-82EB-52230D92DE80}"/>
    <dgm:cxn modelId="{4DF721FE-9ED0-4FD3-8FFB-C167DCEE0B36}" type="presOf" srcId="{F1075E5E-9623-4F26-819A-8DDB484DD46D}" destId="{5C5A3710-A9B1-42B0-8C5E-0083DFA507E4}" srcOrd="0" destOrd="0" presId="urn:microsoft.com/office/officeart/2005/8/layout/radial3"/>
    <dgm:cxn modelId="{F90813B5-AA47-4A62-A2F4-FA5F99EFDCA5}" type="presOf" srcId="{69F64613-AE2F-46CC-A25C-C94593D1745B}" destId="{5C58AB0C-1840-4B7E-8DB6-112071FDF007}" srcOrd="0" destOrd="0" presId="urn:microsoft.com/office/officeart/2005/8/layout/radial3"/>
    <dgm:cxn modelId="{125A90FE-EDB0-4340-A4F6-75532C179F1F}" type="presOf" srcId="{992495FA-A1D3-46EF-9E61-CBB9FE22410D}" destId="{1DEBB13D-15D8-4EAB-A24A-01917AD24EB1}" srcOrd="0" destOrd="0" presId="urn:microsoft.com/office/officeart/2005/8/layout/radial3"/>
    <dgm:cxn modelId="{503AAFE1-763A-4D9A-A88B-0090DB6A0569}" srcId="{69F64613-AE2F-46CC-A25C-C94593D1745B}" destId="{A0519037-D150-4D79-BC10-9542B4A5326A}" srcOrd="6" destOrd="0" parTransId="{10309DE4-B2C7-4A3F-B4E8-718D5AE8B1CF}" sibTransId="{CB1D9A69-039D-4920-B7C0-346AD993F078}"/>
    <dgm:cxn modelId="{8B263E4C-20D8-4D7B-BFC3-E727E1E98A26}" type="presOf" srcId="{9FD3DE60-63C7-47DC-B6CA-154D10AEFF87}" destId="{94FC3530-7AAE-4065-B0B9-7AAB5BB3FF23}" srcOrd="0" destOrd="0" presId="urn:microsoft.com/office/officeart/2005/8/layout/radial3"/>
    <dgm:cxn modelId="{84E1CE63-8728-4B7C-B22A-91A7ED89391C}" type="presOf" srcId="{D3C456E4-4E24-4A05-8BC9-AA729B52DDA4}" destId="{C9ED6A95-6C41-4D8B-ABAA-956CAC1E8B22}" srcOrd="0" destOrd="0" presId="urn:microsoft.com/office/officeart/2005/8/layout/radial3"/>
    <dgm:cxn modelId="{4C521E43-0ECA-4FD6-88B5-1C35A3893682}" type="presParOf" srcId="{A7D20E3A-3FAF-47E1-8D35-C1DCB9BE85D8}" destId="{E3705C56-F451-42BD-AA7C-CDF50128A1F3}" srcOrd="0" destOrd="0" presId="urn:microsoft.com/office/officeart/2005/8/layout/radial3"/>
    <dgm:cxn modelId="{943F7037-39B4-4FFF-AC05-12C3196923EB}" type="presParOf" srcId="{E3705C56-F451-42BD-AA7C-CDF50128A1F3}" destId="{5C58AB0C-1840-4B7E-8DB6-112071FDF007}" srcOrd="0" destOrd="0" presId="urn:microsoft.com/office/officeart/2005/8/layout/radial3"/>
    <dgm:cxn modelId="{790D5C6D-7A9C-4577-AE37-20037DB53EC2}" type="presParOf" srcId="{E3705C56-F451-42BD-AA7C-CDF50128A1F3}" destId="{647C43A7-C93D-4C6B-A32E-473875378EA0}" srcOrd="1" destOrd="0" presId="urn:microsoft.com/office/officeart/2005/8/layout/radial3"/>
    <dgm:cxn modelId="{6800D80E-1F21-4629-ADC8-8936C6345E0A}" type="presParOf" srcId="{E3705C56-F451-42BD-AA7C-CDF50128A1F3}" destId="{1DEBB13D-15D8-4EAB-A24A-01917AD24EB1}" srcOrd="2" destOrd="0" presId="urn:microsoft.com/office/officeart/2005/8/layout/radial3"/>
    <dgm:cxn modelId="{1A883A81-999B-42D8-B9DB-BC21D4153289}" type="presParOf" srcId="{E3705C56-F451-42BD-AA7C-CDF50128A1F3}" destId="{5C5A3710-A9B1-42B0-8C5E-0083DFA507E4}" srcOrd="3" destOrd="0" presId="urn:microsoft.com/office/officeart/2005/8/layout/radial3"/>
    <dgm:cxn modelId="{F60D7F1C-1110-45AB-BBE4-26B7A1C35FF9}" type="presParOf" srcId="{E3705C56-F451-42BD-AA7C-CDF50128A1F3}" destId="{C9ED6A95-6C41-4D8B-ABAA-956CAC1E8B22}" srcOrd="4" destOrd="0" presId="urn:microsoft.com/office/officeart/2005/8/layout/radial3"/>
    <dgm:cxn modelId="{BA6E9A80-2510-47A1-B09B-748FAA255265}" type="presParOf" srcId="{E3705C56-F451-42BD-AA7C-CDF50128A1F3}" destId="{94FC3530-7AAE-4065-B0B9-7AAB5BB3FF23}" srcOrd="5" destOrd="0" presId="urn:microsoft.com/office/officeart/2005/8/layout/radial3"/>
    <dgm:cxn modelId="{1E750B8F-8D27-4614-895D-EBE65C3983FF}" type="presParOf" srcId="{E3705C56-F451-42BD-AA7C-CDF50128A1F3}" destId="{69679581-4EB2-4A08-8015-F09B73504811}" srcOrd="6" destOrd="0" presId="urn:microsoft.com/office/officeart/2005/8/layout/radial3"/>
    <dgm:cxn modelId="{5425E3BE-0952-4D9B-BDE2-B4AC03550A06}" type="presParOf" srcId="{E3705C56-F451-42BD-AA7C-CDF50128A1F3}" destId="{C551B7B4-0E2E-4DF3-9F76-73C1ACE748C7}" srcOrd="7" destOrd="0" presId="urn:microsoft.com/office/officeart/2005/8/layout/radial3"/>
    <dgm:cxn modelId="{7CB361B3-3DDD-46F7-9EF2-6CEE4A1C1C88}" type="presParOf" srcId="{E3705C56-F451-42BD-AA7C-CDF50128A1F3}" destId="{03BDC4E5-B879-4EBB-8AA4-F7AF2D1B18CD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>
        <a:solidFill>
          <a:srgbClr val="FFC000">
            <a:alpha val="3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管培生</a:t>
          </a:r>
        </a:p>
      </dgm:t>
    </dgm:pt>
    <dgm:pt modelId="{B7798AEC-BF9A-4247-A5C8-68415365E301}" cxnId="{E1EA6ED8-A757-47C9-9771-04A74EC02E5B}" type="parTrans">
      <dgm:prSet/>
      <dgm:spPr/>
      <dgm:t>
        <a:bodyPr/>
        <a:lstStyle/>
        <a:p>
          <a:endParaRPr lang="zh-CN" altLang="en-US" sz="2400"/>
        </a:p>
      </dgm:t>
    </dgm:pt>
    <dgm:pt modelId="{D173EE46-99D8-49F8-B4AB-1BEBAB66CF29}" cxnId="{E1EA6ED8-A757-47C9-9771-04A74EC02E5B}" type="sibTrans">
      <dgm:prSet/>
      <dgm:spPr/>
      <dgm:t>
        <a:bodyPr/>
        <a:lstStyle/>
        <a:p>
          <a:endParaRPr lang="zh-CN" altLang="en-US" sz="2400"/>
        </a:p>
      </dgm:t>
    </dgm:pt>
    <dgm:pt modelId="{B8F2689F-5525-4DAC-8D68-117533FC8C7B}">
      <dgm:prSet phldrT="[文本]" phldr="0" custT="1"/>
      <dgm:spPr>
        <a:solidFill>
          <a:schemeClr val="bg1">
            <a:lumMod val="65000"/>
            <a:alpha val="50000"/>
          </a:schemeClr>
        </a:solidFill>
      </dgm:spPr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solidFill>
                <a:srgbClr val="C00000"/>
              </a:solidFill>
            </a:rPr>
            <a:t>抗压能力</a:t>
          </a:r>
        </a:p>
      </dgm:t>
    </dgm:pt>
    <dgm:pt modelId="{30BBB155-1291-4387-8A48-F253128EFDE9}" cxnId="{651C0E9D-2D39-4CBD-95DD-01D31423248C}" type="parTrans">
      <dgm:prSet/>
      <dgm:spPr/>
      <dgm:t>
        <a:bodyPr/>
        <a:lstStyle/>
        <a:p>
          <a:endParaRPr lang="zh-CN" altLang="en-US" sz="2400"/>
        </a:p>
      </dgm:t>
    </dgm:pt>
    <dgm:pt modelId="{1FBA94F4-4749-4CD5-A6E0-0882A7C50263}" cxnId="{651C0E9D-2D39-4CBD-95DD-01D31423248C}" type="sibTrans">
      <dgm:prSet/>
      <dgm:spPr/>
      <dgm:t>
        <a:bodyPr/>
        <a:lstStyle/>
        <a:p>
          <a:endParaRPr lang="zh-CN" altLang="en-US" sz="2400"/>
        </a:p>
      </dgm:t>
    </dgm:pt>
    <dgm:pt modelId="{24B90AFF-FE56-47D4-AF30-8F73806EF632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目标意识</a:t>
          </a:r>
        </a:p>
      </dgm:t>
    </dgm:pt>
    <dgm:pt modelId="{5B0C318C-AB08-4060-B0AD-7DEEED6EA3E5}" cxnId="{9BCA6A15-E944-492C-B807-0F79A521EF79}" type="parTrans">
      <dgm:prSet/>
      <dgm:spPr/>
      <dgm:t>
        <a:bodyPr/>
        <a:lstStyle/>
        <a:p>
          <a:endParaRPr lang="zh-CN" altLang="en-US" sz="2400"/>
        </a:p>
      </dgm:t>
    </dgm:pt>
    <dgm:pt modelId="{0ABC13DB-B97A-475F-A365-A2E06D828A13}" cxnId="{9BCA6A15-E944-492C-B807-0F79A521EF79}" type="sibTrans">
      <dgm:prSet/>
      <dgm:spPr/>
      <dgm:t>
        <a:bodyPr/>
        <a:lstStyle/>
        <a:p>
          <a:endParaRPr lang="zh-CN" altLang="en-US" sz="2400"/>
        </a:p>
      </dgm:t>
    </dgm:pt>
    <dgm:pt modelId="{169461DE-38BC-4432-B470-C388BCE3995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自我提升</a:t>
          </a:r>
        </a:p>
      </dgm:t>
    </dgm:pt>
    <dgm:pt modelId="{EAEF9C95-CC22-4C74-883D-D127365AC2AA}" cxnId="{56D5F62B-1A3F-4ECB-A435-B9CBCE1A4E55}" type="parTrans">
      <dgm:prSet/>
      <dgm:spPr/>
      <dgm:t>
        <a:bodyPr/>
        <a:lstStyle/>
        <a:p>
          <a:endParaRPr lang="zh-CN" altLang="en-US" sz="2400"/>
        </a:p>
      </dgm:t>
    </dgm:pt>
    <dgm:pt modelId="{74451489-1108-42EA-B639-14D84FCABA2F}" cxnId="{56D5F62B-1A3F-4ECB-A435-B9CBCE1A4E55}" type="sibTrans">
      <dgm:prSet/>
      <dgm:spPr/>
      <dgm:t>
        <a:bodyPr/>
        <a:lstStyle/>
        <a:p>
          <a:endParaRPr lang="zh-CN" altLang="en-US" sz="2400"/>
        </a:p>
      </dgm:t>
    </dgm:pt>
    <dgm:pt modelId="{4B6023D7-232D-472E-B0B9-B8BFBD6247F9}">
      <dgm:prSet phldrT="[文本]" phldr="0" custT="1"/>
      <dgm:spPr>
        <a:solidFill>
          <a:schemeClr val="bg1">
            <a:lumMod val="65000"/>
            <a:alpha val="50000"/>
          </a:schemeClr>
        </a:solidFill>
      </dgm:spPr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solidFill>
                <a:srgbClr val="C00000"/>
              </a:solidFill>
            </a:rPr>
            <a:t>规划安排</a:t>
          </a:r>
        </a:p>
      </dgm:t>
    </dgm:pt>
    <dgm:pt modelId="{8EB96B2A-DC50-4FEC-8594-18BA0CD04C3E}" cxnId="{1476235F-0036-4213-960F-5F58FFC7BCC1}" type="parTrans">
      <dgm:prSet/>
      <dgm:spPr/>
      <dgm:t>
        <a:bodyPr/>
        <a:lstStyle/>
        <a:p>
          <a:endParaRPr lang="zh-CN" altLang="en-US" sz="2400"/>
        </a:p>
      </dgm:t>
    </dgm:pt>
    <dgm:pt modelId="{A28E385A-5D26-4126-96BC-892A788C22EE}" cxnId="{1476235F-0036-4213-960F-5F58FFC7BCC1}" type="sibTrans">
      <dgm:prSet/>
      <dgm:spPr/>
      <dgm:t>
        <a:bodyPr/>
        <a:lstStyle/>
        <a:p>
          <a:endParaRPr lang="zh-CN" altLang="en-US" sz="2400"/>
        </a:p>
      </dgm:t>
    </dgm:pt>
    <dgm:pt modelId="{561C2D8E-2405-4AB0-890C-E61917AD3638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创新能力</a:t>
          </a:r>
        </a:p>
      </dgm:t>
    </dgm:pt>
    <dgm:pt modelId="{ABF4EFD9-A023-4A4B-8138-7DA64F695CBA}" cxnId="{3157190E-E07C-45FD-83AA-3776F2AE340D}" type="parTrans">
      <dgm:prSet/>
      <dgm:spPr/>
      <dgm:t>
        <a:bodyPr/>
        <a:lstStyle/>
        <a:p>
          <a:endParaRPr lang="zh-CN" altLang="en-US" sz="2400"/>
        </a:p>
      </dgm:t>
    </dgm:pt>
    <dgm:pt modelId="{F857D61C-B2C3-4EF8-936B-A6BD9A69E759}" cxnId="{3157190E-E07C-45FD-83AA-3776F2AE340D}" type="sibTrans">
      <dgm:prSet/>
      <dgm:spPr/>
      <dgm:t>
        <a:bodyPr/>
        <a:lstStyle/>
        <a:p>
          <a:endParaRPr lang="zh-CN" altLang="en-US" sz="2400"/>
        </a:p>
      </dgm:t>
    </dgm:pt>
    <dgm:pt modelId="{EBEF0C6F-E373-4289-B275-6072D78D503E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影响说服</a:t>
          </a:r>
        </a:p>
      </dgm:t>
    </dgm:pt>
    <dgm:pt modelId="{D5D10EDD-4C81-4855-9C0B-5635EFB7F2A6}" cxnId="{A10AF652-EEC7-438C-A48E-17D0EE8A3D0B}" type="parTrans">
      <dgm:prSet/>
      <dgm:spPr/>
      <dgm:t>
        <a:bodyPr/>
        <a:lstStyle/>
        <a:p>
          <a:endParaRPr lang="zh-CN" altLang="en-US" sz="2400"/>
        </a:p>
      </dgm:t>
    </dgm:pt>
    <dgm:pt modelId="{C598A89F-C7AF-4F94-9350-5AA66A445530}" cxnId="{A10AF652-EEC7-438C-A48E-17D0EE8A3D0B}" type="sibTrans">
      <dgm:prSet/>
      <dgm:spPr/>
      <dgm:t>
        <a:bodyPr/>
        <a:lstStyle/>
        <a:p>
          <a:endParaRPr lang="zh-CN" altLang="en-US" sz="2400"/>
        </a:p>
      </dgm:t>
    </dgm:pt>
    <dgm:pt modelId="{B2EC7053-2F38-4860-B5D6-0E072F80B66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学习能力</a:t>
          </a:r>
        </a:p>
      </dgm:t>
    </dgm:pt>
    <dgm:pt modelId="{69C1C84E-2914-4015-9A23-6328ADC45995}" cxnId="{7A4E9F1A-C8AA-4A01-8993-1AEB414DF323}" type="parTrans">
      <dgm:prSet/>
      <dgm:spPr/>
      <dgm:t>
        <a:bodyPr/>
        <a:lstStyle/>
        <a:p>
          <a:endParaRPr lang="zh-CN" altLang="en-US" sz="2400"/>
        </a:p>
      </dgm:t>
    </dgm:pt>
    <dgm:pt modelId="{115141DD-4B84-4F41-8674-A47B5169B1B9}" cxnId="{7A4E9F1A-C8AA-4A01-8993-1AEB414DF323}" type="sibTrans">
      <dgm:prSet/>
      <dgm:spPr/>
      <dgm:t>
        <a:bodyPr/>
        <a:lstStyle/>
        <a:p>
          <a:endParaRPr lang="zh-CN" altLang="en-US" sz="2400"/>
        </a:p>
      </dgm:t>
    </dgm:pt>
    <dgm:pt modelId="{D5CA8FE5-23A0-4544-ACAD-C6E98E0507C2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灵活应变</a:t>
          </a:r>
        </a:p>
      </dgm:t>
    </dgm:pt>
    <dgm:pt modelId="{44F378CF-8ECA-4B2C-B8B1-87C67A7B5741}" cxnId="{95218F06-C85C-4DF1-9900-614F79432EFD}" type="parTrans">
      <dgm:prSet/>
      <dgm:spPr/>
      <dgm:t>
        <a:bodyPr/>
        <a:lstStyle/>
        <a:p>
          <a:endParaRPr lang="zh-CN" altLang="en-US" sz="2400"/>
        </a:p>
      </dgm:t>
    </dgm:pt>
    <dgm:pt modelId="{1DCE0796-7CE9-4E5C-8256-7078E3C62E95}" cxnId="{95218F06-C85C-4DF1-9900-614F79432EFD}" type="sibTrans">
      <dgm:prSet/>
      <dgm:spPr/>
      <dgm:t>
        <a:bodyPr/>
        <a:lstStyle/>
        <a:p>
          <a:endParaRPr lang="zh-CN" altLang="en-US" sz="2400"/>
        </a:p>
      </dgm:t>
    </dgm:pt>
    <dgm:pt modelId="{DAC320AE-5AB3-4C6F-9D89-F735953395B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团队合作</a:t>
          </a:r>
        </a:p>
      </dgm:t>
    </dgm:pt>
    <dgm:pt modelId="{98FD741F-ED8D-42FD-B23A-1C5116AF242D}" cxnId="{4CE2518A-E436-4485-B8C1-24861E8CA769}" type="parTrans">
      <dgm:prSet/>
      <dgm:spPr/>
      <dgm:t>
        <a:bodyPr/>
        <a:lstStyle/>
        <a:p>
          <a:endParaRPr lang="zh-CN" altLang="en-US" sz="2400"/>
        </a:p>
      </dgm:t>
    </dgm:pt>
    <dgm:pt modelId="{AC928C9A-8759-4FBA-97F2-CC038157A192}" cxnId="{4CE2518A-E436-4485-B8C1-24861E8CA769}" type="sibTrans">
      <dgm:prSet/>
      <dgm:spPr/>
      <dgm:t>
        <a:bodyPr/>
        <a:lstStyle/>
        <a:p>
          <a:endParaRPr lang="zh-CN" altLang="en-US" sz="2400"/>
        </a:p>
      </dgm:t>
    </dgm:pt>
    <dgm:pt modelId="{36963F6A-81D4-4B3B-A4DE-D3A5D497AA35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责任心</a:t>
          </a:r>
        </a:p>
      </dgm:t>
    </dgm:pt>
    <dgm:pt modelId="{5E3C0ECE-6F03-411F-BC5B-D044F6812F6E}" cxnId="{0F23C25C-9371-44F7-850A-820AEF8A2C90}" type="parTrans">
      <dgm:prSet/>
      <dgm:spPr/>
      <dgm:t>
        <a:bodyPr/>
        <a:lstStyle/>
        <a:p>
          <a:endParaRPr lang="zh-CN" altLang="en-US" sz="2400"/>
        </a:p>
      </dgm:t>
    </dgm:pt>
    <dgm:pt modelId="{8B75327B-A20E-418E-B788-607E9CC96980}" cxnId="{0F23C25C-9371-44F7-850A-820AEF8A2C90}" type="sibTrans">
      <dgm:prSet/>
      <dgm:spPr/>
      <dgm:t>
        <a:bodyPr/>
        <a:lstStyle/>
        <a:p>
          <a:endParaRPr lang="zh-CN" altLang="en-US" sz="24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11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11" custRadScaleRad="971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39D0C8-97D4-43C1-9574-779516AA6B29}" type="pres">
      <dgm:prSet presAssocID="{24B90AFF-FE56-47D4-AF30-8F73806EF632}" presName="node" presStyleLbl="vennNode1" presStyleIdx="2" presStyleCnt="11" custRadScaleRad="97688" custRadScaleInc="2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840C6C-ABE6-4925-98C8-1966FD9FD7C1}" type="pres">
      <dgm:prSet presAssocID="{169461DE-38BC-4432-B470-C388BCE39956}" presName="node" presStyleLbl="vennNode1" presStyleIdx="3" presStyleCnt="11" custRadScaleRad="99149" custRadScaleInc="43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5F782E-8625-435B-A27F-EFC57E6CCF1F}" type="pres">
      <dgm:prSet presAssocID="{4B6023D7-232D-472E-B0B9-B8BFBD6247F9}" presName="node" presStyleLbl="vennNode1" presStyleIdx="4" presStyleCnt="11" custRadScaleRad="100925" custRadScaleInc="43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41D85F-3EF9-4717-92BC-DC40E30DB0C3}" type="pres">
      <dgm:prSet presAssocID="{561C2D8E-2405-4AB0-890C-E61917AD3638}" presName="node" presStyleLbl="vennNode1" presStyleIdx="5" presStyleCnt="11" custRadScaleRad="102340" custRadScaleInc="26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B77F89-591C-48F3-B8A7-658338DF04D7}" type="pres">
      <dgm:prSet presAssocID="{EBEF0C6F-E373-4289-B275-6072D78D503E}" presName="node" presStyleLbl="vennNode1" presStyleIdx="6" presStyleCnt="11" custRadScaleRad="1007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E143DE-D3A3-4A14-A5A9-A2A7FF44D380}" type="pres">
      <dgm:prSet presAssocID="{B2EC7053-2F38-4860-B5D6-0E072F80B66B}" presName="node" presStyleLbl="vennNode1" presStyleIdx="7" presStyleCnt="11" custRadScaleRad="102340" custRadScaleInc="-26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196FDB-B005-462B-87F1-2BCC0A630A4D}" type="pres">
      <dgm:prSet presAssocID="{D5CA8FE5-23A0-4544-ACAD-C6E98E0507C2}" presName="node" presStyleLbl="vennNode1" presStyleIdx="8" presStyleCnt="11" custRadScaleRad="100925" custRadScaleInc="-43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5569A9-BAAF-4E2D-8BD6-502B3EE75872}" type="pres">
      <dgm:prSet presAssocID="{DAC320AE-5AB3-4C6F-9D89-F735953395BB}" presName="node" presStyleLbl="vennNode1" presStyleIdx="9" presStyleCnt="11" custRadScaleRad="99149" custRadScaleInc="-43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DB6B9F-0BF9-499D-998B-6B00485CC76F}" type="pres">
      <dgm:prSet presAssocID="{36963F6A-81D4-4B3B-A4DE-D3A5D497AA35}" presName="node" presStyleLbl="vennNode1" presStyleIdx="10" presStyleCnt="11" custRadScaleRad="97688" custRadScaleInc="-2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CE2518A-E436-4485-B8C1-24861E8CA769}" srcId="{69F64613-AE2F-46CC-A25C-C94593D1745B}" destId="{DAC320AE-5AB3-4C6F-9D89-F735953395BB}" srcOrd="8" destOrd="0" parTransId="{98FD741F-ED8D-42FD-B23A-1C5116AF242D}" sibTransId="{AC928C9A-8759-4FBA-97F2-CC038157A192}"/>
    <dgm:cxn modelId="{56D5F62B-1A3F-4ECB-A435-B9CBCE1A4E55}" srcId="{69F64613-AE2F-46CC-A25C-C94593D1745B}" destId="{169461DE-38BC-4432-B470-C388BCE39956}" srcOrd="2" destOrd="0" parTransId="{EAEF9C95-CC22-4C74-883D-D127365AC2AA}" sibTransId="{74451489-1108-42EA-B639-14D84FCABA2F}"/>
    <dgm:cxn modelId="{CC9A5508-A837-4060-ACC4-F5E6A8326AE5}" type="presOf" srcId="{DAC320AE-5AB3-4C6F-9D89-F735953395BB}" destId="{005569A9-BAAF-4E2D-8BD6-502B3EE75872}" srcOrd="0" destOrd="0" presId="urn:microsoft.com/office/officeart/2005/8/layout/radial3"/>
    <dgm:cxn modelId="{79B13841-E8C5-48C6-B9E5-56BFAA26895A}" type="presOf" srcId="{36963F6A-81D4-4B3B-A4DE-D3A5D497AA35}" destId="{54DB6B9F-0BF9-499D-998B-6B00485CC76F}" srcOrd="0" destOrd="0" presId="urn:microsoft.com/office/officeart/2005/8/layout/radial3"/>
    <dgm:cxn modelId="{746198AF-316D-4A10-8E57-433EED9B269C}" type="presOf" srcId="{24B90AFF-FE56-47D4-AF30-8F73806EF632}" destId="{5B39D0C8-97D4-43C1-9574-779516AA6B29}" srcOrd="0" destOrd="0" presId="urn:microsoft.com/office/officeart/2005/8/layout/radial3"/>
    <dgm:cxn modelId="{A10AF652-EEC7-438C-A48E-17D0EE8A3D0B}" srcId="{69F64613-AE2F-46CC-A25C-C94593D1745B}" destId="{EBEF0C6F-E373-4289-B275-6072D78D503E}" srcOrd="5" destOrd="0" parTransId="{D5D10EDD-4C81-4855-9C0B-5635EFB7F2A6}" sibTransId="{C598A89F-C7AF-4F94-9350-5AA66A445530}"/>
    <dgm:cxn modelId="{6640A17D-DE78-4F25-B037-6C50543B709C}" type="presOf" srcId="{4B6023D7-232D-472E-B0B9-B8BFBD6247F9}" destId="{685F782E-8625-435B-A27F-EFC57E6CCF1F}" srcOrd="0" destOrd="0" presId="urn:microsoft.com/office/officeart/2005/8/layout/radial3"/>
    <dgm:cxn modelId="{659FCD01-540E-4A7C-92D8-516F669F8B88}" type="presOf" srcId="{EBEF0C6F-E373-4289-B275-6072D78D503E}" destId="{0AB77F89-591C-48F3-B8A7-658338DF04D7}" srcOrd="0" destOrd="0" presId="urn:microsoft.com/office/officeart/2005/8/layout/radial3"/>
    <dgm:cxn modelId="{7A4E9F1A-C8AA-4A01-8993-1AEB414DF323}" srcId="{69F64613-AE2F-46CC-A25C-C94593D1745B}" destId="{B2EC7053-2F38-4860-B5D6-0E072F80B66B}" srcOrd="6" destOrd="0" parTransId="{69C1C84E-2914-4015-9A23-6328ADC45995}" sibTransId="{115141DD-4B84-4F41-8674-A47B5169B1B9}"/>
    <dgm:cxn modelId="{1476235F-0036-4213-960F-5F58FFC7BCC1}" srcId="{69F64613-AE2F-46CC-A25C-C94593D1745B}" destId="{4B6023D7-232D-472E-B0B9-B8BFBD6247F9}" srcOrd="3" destOrd="0" parTransId="{8EB96B2A-DC50-4FEC-8594-18BA0CD04C3E}" sibTransId="{A28E385A-5D26-4126-96BC-892A788C22EE}"/>
    <dgm:cxn modelId="{2CB39138-6556-41C8-AF52-1DBE263356A7}" type="presOf" srcId="{B2EC7053-2F38-4860-B5D6-0E072F80B66B}" destId="{1BE143DE-D3A3-4A14-A5A9-A2A7FF44D380}" srcOrd="0" destOrd="0" presId="urn:microsoft.com/office/officeart/2005/8/layout/radial3"/>
    <dgm:cxn modelId="{9BCA6A15-E944-492C-B807-0F79A521EF79}" srcId="{69F64613-AE2F-46CC-A25C-C94593D1745B}" destId="{24B90AFF-FE56-47D4-AF30-8F73806EF632}" srcOrd="1" destOrd="0" parTransId="{5B0C318C-AB08-4060-B0AD-7DEEED6EA3E5}" sibTransId="{0ABC13DB-B97A-475F-A365-A2E06D828A13}"/>
    <dgm:cxn modelId="{E1EA6ED8-A757-47C9-9771-04A74EC02E5B}" srcId="{66BF33A8-42ED-4F98-8128-12538386C270}" destId="{69F64613-AE2F-46CC-A25C-C94593D1745B}" srcOrd="0" destOrd="0" parTransId="{B7798AEC-BF9A-4247-A5C8-68415365E301}" sibTransId="{D173EE46-99D8-49F8-B4AB-1BEBAB66CF29}"/>
    <dgm:cxn modelId="{95218F06-C85C-4DF1-9900-614F79432EFD}" srcId="{69F64613-AE2F-46CC-A25C-C94593D1745B}" destId="{D5CA8FE5-23A0-4544-ACAD-C6E98E0507C2}" srcOrd="7" destOrd="0" parTransId="{44F378CF-8ECA-4B2C-B8B1-87C67A7B5741}" sibTransId="{1DCE0796-7CE9-4E5C-8256-7078E3C62E95}"/>
    <dgm:cxn modelId="{58F9AC54-4CD2-489D-8D99-0557E6D38F1C}" type="presOf" srcId="{B8F2689F-5525-4DAC-8D68-117533FC8C7B}" destId="{647C43A7-C93D-4C6B-A32E-473875378EA0}" srcOrd="0" destOrd="0" presId="urn:microsoft.com/office/officeart/2005/8/layout/radial3"/>
    <dgm:cxn modelId="{3157190E-E07C-45FD-83AA-3776F2AE340D}" srcId="{69F64613-AE2F-46CC-A25C-C94593D1745B}" destId="{561C2D8E-2405-4AB0-890C-E61917AD3638}" srcOrd="4" destOrd="0" parTransId="{ABF4EFD9-A023-4A4B-8138-7DA64F695CBA}" sibTransId="{F857D61C-B2C3-4EF8-936B-A6BD9A69E759}"/>
    <dgm:cxn modelId="{66340C5A-16E6-48FC-B7E4-AD7757225638}" type="presOf" srcId="{561C2D8E-2405-4AB0-890C-E61917AD3638}" destId="{A941D85F-3EF9-4717-92BC-DC40E30DB0C3}" srcOrd="0" destOrd="0" presId="urn:microsoft.com/office/officeart/2005/8/layout/radial3"/>
    <dgm:cxn modelId="{A68AA2F1-FD18-41B2-B0FC-EFBFDD87172B}" type="presOf" srcId="{66BF33A8-42ED-4F98-8128-12538386C270}" destId="{A7D20E3A-3FAF-47E1-8D35-C1DCB9BE85D8}" srcOrd="0" destOrd="0" presId="urn:microsoft.com/office/officeart/2005/8/layout/radial3"/>
    <dgm:cxn modelId="{0F23C25C-9371-44F7-850A-820AEF8A2C90}" srcId="{69F64613-AE2F-46CC-A25C-C94593D1745B}" destId="{36963F6A-81D4-4B3B-A4DE-D3A5D497AA35}" srcOrd="9" destOrd="0" parTransId="{5E3C0ECE-6F03-411F-BC5B-D044F6812F6E}" sibTransId="{8B75327B-A20E-418E-B788-607E9CC96980}"/>
    <dgm:cxn modelId="{B5DD7C27-82F3-47E3-8EB1-D153B4B64EC3}" type="presOf" srcId="{69F64613-AE2F-46CC-A25C-C94593D1745B}" destId="{5C58AB0C-1840-4B7E-8DB6-112071FDF007}" srcOrd="0" destOrd="0" presId="urn:microsoft.com/office/officeart/2005/8/layout/radial3"/>
    <dgm:cxn modelId="{54066576-C41A-4E91-B5B8-B9117F5BD78A}" type="presOf" srcId="{D5CA8FE5-23A0-4544-ACAD-C6E98E0507C2}" destId="{5F196FDB-B005-462B-87F1-2BCC0A630A4D}" srcOrd="0" destOrd="0" presId="urn:microsoft.com/office/officeart/2005/8/layout/radial3"/>
    <dgm:cxn modelId="{651C0E9D-2D39-4CBD-95DD-01D31423248C}" srcId="{69F64613-AE2F-46CC-A25C-C94593D1745B}" destId="{B8F2689F-5525-4DAC-8D68-117533FC8C7B}" srcOrd="0" destOrd="0" parTransId="{30BBB155-1291-4387-8A48-F253128EFDE9}" sibTransId="{1FBA94F4-4749-4CD5-A6E0-0882A7C50263}"/>
    <dgm:cxn modelId="{689F7C5F-713E-41DF-BF93-90A2B54848DF}" type="presOf" srcId="{169461DE-38BC-4432-B470-C388BCE39956}" destId="{EC840C6C-ABE6-4925-98C8-1966FD9FD7C1}" srcOrd="0" destOrd="0" presId="urn:microsoft.com/office/officeart/2005/8/layout/radial3"/>
    <dgm:cxn modelId="{382264F2-95D4-4334-B9F1-B4811DCDBA0C}" type="presParOf" srcId="{A7D20E3A-3FAF-47E1-8D35-C1DCB9BE85D8}" destId="{E3705C56-F451-42BD-AA7C-CDF50128A1F3}" srcOrd="0" destOrd="0" presId="urn:microsoft.com/office/officeart/2005/8/layout/radial3"/>
    <dgm:cxn modelId="{3FF1774E-9F15-48CD-AADD-1369396C9889}" type="presParOf" srcId="{E3705C56-F451-42BD-AA7C-CDF50128A1F3}" destId="{5C58AB0C-1840-4B7E-8DB6-112071FDF007}" srcOrd="0" destOrd="0" presId="urn:microsoft.com/office/officeart/2005/8/layout/radial3"/>
    <dgm:cxn modelId="{4C5AA23E-8A9C-46B9-AEA9-C6B5EC479DF8}" type="presParOf" srcId="{E3705C56-F451-42BD-AA7C-CDF50128A1F3}" destId="{647C43A7-C93D-4C6B-A32E-473875378EA0}" srcOrd="1" destOrd="0" presId="urn:microsoft.com/office/officeart/2005/8/layout/radial3"/>
    <dgm:cxn modelId="{CE50A0E2-A3DE-4DA4-971E-247F30E6428B}" type="presParOf" srcId="{E3705C56-F451-42BD-AA7C-CDF50128A1F3}" destId="{5B39D0C8-97D4-43C1-9574-779516AA6B29}" srcOrd="2" destOrd="0" presId="urn:microsoft.com/office/officeart/2005/8/layout/radial3"/>
    <dgm:cxn modelId="{6DE50DA9-5D19-48BE-8FBF-D09B7AF21523}" type="presParOf" srcId="{E3705C56-F451-42BD-AA7C-CDF50128A1F3}" destId="{EC840C6C-ABE6-4925-98C8-1966FD9FD7C1}" srcOrd="3" destOrd="0" presId="urn:microsoft.com/office/officeart/2005/8/layout/radial3"/>
    <dgm:cxn modelId="{9073EFAC-8D9C-4F15-B0BA-80F0FBD5B563}" type="presParOf" srcId="{E3705C56-F451-42BD-AA7C-CDF50128A1F3}" destId="{685F782E-8625-435B-A27F-EFC57E6CCF1F}" srcOrd="4" destOrd="0" presId="urn:microsoft.com/office/officeart/2005/8/layout/radial3"/>
    <dgm:cxn modelId="{F77DA2E1-964C-4E6C-929E-D85F86BB3534}" type="presParOf" srcId="{E3705C56-F451-42BD-AA7C-CDF50128A1F3}" destId="{A941D85F-3EF9-4717-92BC-DC40E30DB0C3}" srcOrd="5" destOrd="0" presId="urn:microsoft.com/office/officeart/2005/8/layout/radial3"/>
    <dgm:cxn modelId="{8A313FF1-16CD-4D01-8596-DEEDD9C1A6B8}" type="presParOf" srcId="{E3705C56-F451-42BD-AA7C-CDF50128A1F3}" destId="{0AB77F89-591C-48F3-B8A7-658338DF04D7}" srcOrd="6" destOrd="0" presId="urn:microsoft.com/office/officeart/2005/8/layout/radial3"/>
    <dgm:cxn modelId="{93FD75EA-6DE0-43D6-A232-C6E29669B534}" type="presParOf" srcId="{E3705C56-F451-42BD-AA7C-CDF50128A1F3}" destId="{1BE143DE-D3A3-4A14-A5A9-A2A7FF44D380}" srcOrd="7" destOrd="0" presId="urn:microsoft.com/office/officeart/2005/8/layout/radial3"/>
    <dgm:cxn modelId="{3A46F935-D991-4881-B702-E66DB2B219A7}" type="presParOf" srcId="{E3705C56-F451-42BD-AA7C-CDF50128A1F3}" destId="{5F196FDB-B005-462B-87F1-2BCC0A630A4D}" srcOrd="8" destOrd="0" presId="urn:microsoft.com/office/officeart/2005/8/layout/radial3"/>
    <dgm:cxn modelId="{18FA1BD9-1D0B-4D25-AF3F-02A70DF08669}" type="presParOf" srcId="{E3705C56-F451-42BD-AA7C-CDF50128A1F3}" destId="{005569A9-BAAF-4E2D-8BD6-502B3EE75872}" srcOrd="9" destOrd="0" presId="urn:microsoft.com/office/officeart/2005/8/layout/radial3"/>
    <dgm:cxn modelId="{ADBB10F0-3AC0-4CE7-9572-7271E3E64933}" type="presParOf" srcId="{E3705C56-F451-42BD-AA7C-CDF50128A1F3}" destId="{54DB6B9F-0BF9-499D-998B-6B00485CC76F}" srcOrd="1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#3" qsCatId="simple" csTypeId="urn:microsoft.com/office/officeart/2005/8/colors/accent3_2#1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/>
      <dgm:t>
        <a:bodyPr/>
        <a:lstStyle/>
        <a:p>
          <a:r>
            <a:rPr lang="zh-CN" altLang="en-US" sz="2400" b="1" dirty="0"/>
            <a:t>开发工程师</a:t>
          </a:r>
          <a:endParaRPr lang="en-US" altLang="zh-CN" sz="2400" b="1" dirty="0"/>
        </a:p>
      </dgm:t>
    </dgm:pt>
    <dgm:pt modelId="{B7798AEC-BF9A-4247-A5C8-68415365E301}" cxnId="{5CFC5EF6-2D82-48FE-86A8-6C219B7B6FC7}" type="parTrans">
      <dgm:prSet/>
      <dgm:spPr/>
      <dgm:t>
        <a:bodyPr/>
        <a:lstStyle/>
        <a:p>
          <a:endParaRPr lang="zh-CN" altLang="en-US" sz="2400"/>
        </a:p>
      </dgm:t>
    </dgm:pt>
    <dgm:pt modelId="{D173EE46-99D8-49F8-B4AB-1BEBAB66CF29}" cxnId="{5CFC5EF6-2D82-48FE-86A8-6C219B7B6FC7}" type="sibTrans">
      <dgm:prSet/>
      <dgm:spPr/>
      <dgm:t>
        <a:bodyPr/>
        <a:lstStyle/>
        <a:p>
          <a:endParaRPr lang="zh-CN" altLang="en-US" sz="2400"/>
        </a:p>
      </dgm:t>
    </dgm:pt>
    <dgm:pt modelId="{B8F2689F-5525-4DAC-8D68-117533FC8C7B}">
      <dgm:prSet phldrT="[文本]" custT="1"/>
      <dgm:spPr/>
      <dgm:t>
        <a:bodyPr/>
        <a:lstStyle/>
        <a:p>
          <a:r>
            <a:rPr lang="zh-CN" altLang="en-US" sz="1600" b="1" dirty="0"/>
            <a:t>学习能力</a:t>
          </a:r>
        </a:p>
      </dgm:t>
    </dgm:pt>
    <dgm:pt modelId="{30BBB155-1291-4387-8A48-F253128EFDE9}" cxnId="{FA9E23C8-4EC6-4118-88D6-040D55F73EF6}" type="parTrans">
      <dgm:prSet/>
      <dgm:spPr/>
      <dgm:t>
        <a:bodyPr/>
        <a:lstStyle/>
        <a:p>
          <a:endParaRPr lang="zh-CN" altLang="en-US" sz="2400"/>
        </a:p>
      </dgm:t>
    </dgm:pt>
    <dgm:pt modelId="{1FBA94F4-4749-4CD5-A6E0-0882A7C50263}" cxnId="{FA9E23C8-4EC6-4118-88D6-040D55F73EF6}" type="sibTrans">
      <dgm:prSet/>
      <dgm:spPr/>
      <dgm:t>
        <a:bodyPr/>
        <a:lstStyle/>
        <a:p>
          <a:endParaRPr lang="zh-CN" altLang="en-US" sz="2400"/>
        </a:p>
      </dgm:t>
    </dgm:pt>
    <dgm:pt modelId="{24B90AFF-FE56-47D4-AF30-8F73806EF632}">
      <dgm:prSet phldrT="[文本]" custT="1"/>
      <dgm:spPr/>
      <dgm:t>
        <a:bodyPr/>
        <a:lstStyle/>
        <a:p>
          <a:r>
            <a:rPr lang="zh-CN" altLang="en-US" sz="1600" b="1" dirty="0"/>
            <a:t>抗压能力</a:t>
          </a:r>
        </a:p>
      </dgm:t>
    </dgm:pt>
    <dgm:pt modelId="{5B0C318C-AB08-4060-B0AD-7DEEED6EA3E5}" cxnId="{E4584ED7-E960-4307-A43B-4CBDDC3825E2}" type="parTrans">
      <dgm:prSet/>
      <dgm:spPr/>
      <dgm:t>
        <a:bodyPr/>
        <a:lstStyle/>
        <a:p>
          <a:endParaRPr lang="zh-CN" altLang="en-US" sz="2400"/>
        </a:p>
      </dgm:t>
    </dgm:pt>
    <dgm:pt modelId="{0ABC13DB-B97A-475F-A365-A2E06D828A13}" cxnId="{E4584ED7-E960-4307-A43B-4CBDDC3825E2}" type="sibTrans">
      <dgm:prSet/>
      <dgm:spPr/>
      <dgm:t>
        <a:bodyPr/>
        <a:lstStyle/>
        <a:p>
          <a:endParaRPr lang="zh-CN" altLang="en-US" sz="2400"/>
        </a:p>
      </dgm:t>
    </dgm:pt>
    <dgm:pt modelId="{26AE14FA-B36C-493D-8912-F6B77FC3FB4A}">
      <dgm:prSet phldrT="[文本]" custT="1"/>
      <dgm:spPr/>
      <dgm:t>
        <a:bodyPr/>
        <a:lstStyle/>
        <a:p>
          <a:r>
            <a:rPr lang="zh-CN" altLang="en-US" sz="1600" b="1" dirty="0"/>
            <a:t>积极主动</a:t>
          </a:r>
        </a:p>
      </dgm:t>
    </dgm:pt>
    <dgm:pt modelId="{A3B13149-D30D-4C40-917D-A4F81282C1CB}" cxnId="{FB737AB4-30EC-47A7-AC4B-BD1F07965A21}" type="parTrans">
      <dgm:prSet/>
      <dgm:spPr/>
      <dgm:t>
        <a:bodyPr/>
        <a:lstStyle/>
        <a:p>
          <a:endParaRPr lang="zh-CN" altLang="en-US" sz="2400"/>
        </a:p>
      </dgm:t>
    </dgm:pt>
    <dgm:pt modelId="{2F2100D0-A012-4445-8157-42C3DF00EC91}" cxnId="{FB737AB4-30EC-47A7-AC4B-BD1F07965A21}" type="sibTrans">
      <dgm:prSet/>
      <dgm:spPr/>
      <dgm:t>
        <a:bodyPr/>
        <a:lstStyle/>
        <a:p>
          <a:endParaRPr lang="zh-CN" altLang="en-US" sz="2400"/>
        </a:p>
      </dgm:t>
    </dgm:pt>
    <dgm:pt modelId="{9C56640F-D419-4E0A-84F6-BCE887904924}">
      <dgm:prSet phldrT="[文本]" custT="1"/>
      <dgm:spPr/>
      <dgm:t>
        <a:bodyPr/>
        <a:lstStyle/>
        <a:p>
          <a:r>
            <a:rPr lang="zh-CN" altLang="en-US" sz="1600" b="1" dirty="0"/>
            <a:t>高效执行</a:t>
          </a:r>
        </a:p>
      </dgm:t>
    </dgm:pt>
    <dgm:pt modelId="{32FE1F81-C763-482B-B181-1E37745B04B7}" cxnId="{942037D5-8F9D-487F-9618-6A86B46B0CAA}" type="parTrans">
      <dgm:prSet/>
      <dgm:spPr/>
      <dgm:t>
        <a:bodyPr/>
        <a:lstStyle/>
        <a:p>
          <a:endParaRPr lang="zh-CN" altLang="en-US" sz="2400"/>
        </a:p>
      </dgm:t>
    </dgm:pt>
    <dgm:pt modelId="{1403E659-36CF-413B-9DDB-7DDA78A7E17A}" cxnId="{942037D5-8F9D-487F-9618-6A86B46B0CAA}" type="sibTrans">
      <dgm:prSet/>
      <dgm:spPr/>
      <dgm:t>
        <a:bodyPr/>
        <a:lstStyle/>
        <a:p>
          <a:endParaRPr lang="zh-CN" altLang="en-US" sz="2400"/>
        </a:p>
      </dgm:t>
    </dgm:pt>
    <dgm:pt modelId="{B556B2F2-65EC-4868-94C7-C32585BD1048}">
      <dgm:prSet phldrT="[文本]" custT="1"/>
      <dgm:spPr/>
      <dgm:t>
        <a:bodyPr/>
        <a:lstStyle/>
        <a:p>
          <a:r>
            <a:rPr lang="zh-CN" altLang="en-US" sz="1600" b="1" dirty="0"/>
            <a:t>团队合作</a:t>
          </a:r>
        </a:p>
      </dgm:t>
    </dgm:pt>
    <dgm:pt modelId="{ACD9D90A-62A7-4722-AC10-87A9A0D88531}" cxnId="{1C356775-4A26-4D34-82E7-B192107011DD}" type="parTrans">
      <dgm:prSet/>
      <dgm:spPr/>
      <dgm:t>
        <a:bodyPr/>
        <a:lstStyle/>
        <a:p>
          <a:endParaRPr lang="zh-CN" altLang="en-US" sz="2400"/>
        </a:p>
      </dgm:t>
    </dgm:pt>
    <dgm:pt modelId="{F3395A9C-4E53-4EC2-9F68-66F046DA5A7B}" cxnId="{1C356775-4A26-4D34-82E7-B192107011DD}" type="sibTrans">
      <dgm:prSet/>
      <dgm:spPr/>
      <dgm:t>
        <a:bodyPr/>
        <a:lstStyle/>
        <a:p>
          <a:endParaRPr lang="zh-CN" altLang="en-US" sz="2400"/>
        </a:p>
      </dgm:t>
    </dgm:pt>
    <dgm:pt modelId="{99E9C135-45D9-4BED-933D-1F4FFD9733EA}">
      <dgm:prSet phldrT="[文本]" custT="1"/>
      <dgm:spPr/>
      <dgm:t>
        <a:bodyPr/>
        <a:lstStyle/>
        <a:p>
          <a:r>
            <a:rPr lang="zh-CN" altLang="en-US" sz="1600" b="1" dirty="0"/>
            <a:t>坚韧性</a:t>
          </a:r>
        </a:p>
      </dgm:t>
    </dgm:pt>
    <dgm:pt modelId="{8DD38CC3-3532-4132-8177-DAADF4774B97}" cxnId="{52029143-4D9C-49F8-B3B0-6892B85B5A43}" type="parTrans">
      <dgm:prSet/>
      <dgm:spPr/>
      <dgm:t>
        <a:bodyPr/>
        <a:lstStyle/>
        <a:p>
          <a:endParaRPr lang="zh-CN" altLang="en-US" sz="2400"/>
        </a:p>
      </dgm:t>
    </dgm:pt>
    <dgm:pt modelId="{907AE613-9418-4A38-8993-5722B121C02E}" cxnId="{52029143-4D9C-49F8-B3B0-6892B85B5A43}" type="sibTrans">
      <dgm:prSet/>
      <dgm:spPr/>
      <dgm:t>
        <a:bodyPr/>
        <a:lstStyle/>
        <a:p>
          <a:endParaRPr lang="zh-CN" altLang="en-US" sz="2400"/>
        </a:p>
      </dgm:t>
    </dgm:pt>
    <dgm:pt modelId="{0A676062-6089-47A8-9587-B2053B523DFF}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solidFill>
                <a:srgbClr val="C00000"/>
              </a:solidFill>
            </a:rPr>
            <a:t>创新能力</a:t>
          </a:r>
        </a:p>
      </dgm:t>
    </dgm:pt>
    <dgm:pt modelId="{1A6B974C-8C43-456A-A2DB-FE00DB02A154}" cxnId="{9489216A-CCD5-4032-A080-113A3E54C103}" type="parTrans">
      <dgm:prSet/>
      <dgm:spPr/>
      <dgm:t>
        <a:bodyPr/>
        <a:lstStyle/>
        <a:p>
          <a:endParaRPr lang="zh-CN" altLang="en-US" sz="2400"/>
        </a:p>
      </dgm:t>
    </dgm:pt>
    <dgm:pt modelId="{9DABB4EF-0D2D-4815-816F-267AC487DEBA}" cxnId="{9489216A-CCD5-4032-A080-113A3E54C103}" type="sibTrans">
      <dgm:prSet/>
      <dgm:spPr/>
      <dgm:t>
        <a:bodyPr/>
        <a:lstStyle/>
        <a:p>
          <a:endParaRPr lang="zh-CN" altLang="en-US" sz="2400"/>
        </a:p>
      </dgm:t>
    </dgm:pt>
    <dgm:pt modelId="{0E641843-4FAF-4285-81F5-90502A251B50}">
      <dgm:prSet/>
      <dgm:spPr/>
      <dgm:t>
        <a:bodyPr/>
        <a:lstStyle/>
        <a:p>
          <a:endParaRPr lang="zh-CN" altLang="en-US" sz="2400" dirty="0"/>
        </a:p>
      </dgm:t>
    </dgm:pt>
    <dgm:pt modelId="{C8DDDED2-D5E0-4177-ABF6-33695DDEAEAB}" cxnId="{7C3D5A9E-0BD0-4D5B-8183-DC2412B15ED1}" type="parTrans">
      <dgm:prSet/>
      <dgm:spPr/>
      <dgm:t>
        <a:bodyPr/>
        <a:lstStyle/>
        <a:p>
          <a:endParaRPr lang="zh-CN" altLang="en-US" sz="2400"/>
        </a:p>
      </dgm:t>
    </dgm:pt>
    <dgm:pt modelId="{62221BFE-5A58-4E30-917E-E1DFB0725784}" cxnId="{7C3D5A9E-0BD0-4D5B-8183-DC2412B15ED1}" type="sibTrans">
      <dgm:prSet/>
      <dgm:spPr/>
      <dgm:t>
        <a:bodyPr/>
        <a:lstStyle/>
        <a:p>
          <a:endParaRPr lang="zh-CN" altLang="en-US" sz="2400"/>
        </a:p>
      </dgm:t>
    </dgm:pt>
    <dgm:pt modelId="{4219B3A8-B7BF-45F5-ABE0-55AF9CEB7E90}">
      <dgm:prSet/>
      <dgm:spPr/>
      <dgm:t>
        <a:bodyPr/>
        <a:lstStyle/>
        <a:p>
          <a:endParaRPr lang="zh-CN" altLang="en-US" sz="2400" dirty="0"/>
        </a:p>
      </dgm:t>
    </dgm:pt>
    <dgm:pt modelId="{CCD06988-4E50-4DF6-B603-DBD21A7F45F3}" cxnId="{DAD00C25-10B6-4595-BEE9-562E3457FB60}" type="parTrans">
      <dgm:prSet/>
      <dgm:spPr/>
      <dgm:t>
        <a:bodyPr/>
        <a:lstStyle/>
        <a:p>
          <a:endParaRPr lang="zh-CN" altLang="en-US" sz="2400"/>
        </a:p>
      </dgm:t>
    </dgm:pt>
    <dgm:pt modelId="{F966DE0D-D8CF-4312-BAC9-95BE1A77BAA4}" cxnId="{DAD00C25-10B6-4595-BEE9-562E3457FB60}" type="sibTrans">
      <dgm:prSet/>
      <dgm:spPr/>
      <dgm:t>
        <a:bodyPr/>
        <a:lstStyle/>
        <a:p>
          <a:endParaRPr lang="zh-CN" altLang="en-US" sz="2400"/>
        </a:p>
      </dgm:t>
    </dgm:pt>
    <dgm:pt modelId="{47E42A35-ED36-494F-BD89-56F58278D39E}">
      <dgm:prSet/>
      <dgm:spPr/>
      <dgm:t>
        <a:bodyPr/>
        <a:lstStyle/>
        <a:p>
          <a:endParaRPr lang="zh-CN" altLang="en-US" sz="2400" dirty="0"/>
        </a:p>
      </dgm:t>
    </dgm:pt>
    <dgm:pt modelId="{DBBBBDD5-9065-4C88-8D7C-82FF1A0FF676}" cxnId="{FBD144B6-74EE-421A-8443-042D9F65C49E}" type="parTrans">
      <dgm:prSet/>
      <dgm:spPr/>
      <dgm:t>
        <a:bodyPr/>
        <a:lstStyle/>
        <a:p>
          <a:endParaRPr lang="zh-CN" altLang="en-US" sz="2400"/>
        </a:p>
      </dgm:t>
    </dgm:pt>
    <dgm:pt modelId="{27745483-2FB9-4E99-ADBF-C9C18B3F8ED7}" cxnId="{FBD144B6-74EE-421A-8443-042D9F65C49E}" type="sibTrans">
      <dgm:prSet/>
      <dgm:spPr/>
      <dgm:t>
        <a:bodyPr/>
        <a:lstStyle/>
        <a:p>
          <a:endParaRPr lang="zh-CN" altLang="en-US" sz="2400"/>
        </a:p>
      </dgm:t>
    </dgm:pt>
    <dgm:pt modelId="{2E81571B-FAEB-4512-B81E-23E036F543A4}">
      <dgm:prSet/>
      <dgm:spPr/>
      <dgm:t>
        <a:bodyPr/>
        <a:lstStyle/>
        <a:p>
          <a:endParaRPr lang="zh-CN" altLang="en-US" sz="2400" dirty="0"/>
        </a:p>
      </dgm:t>
    </dgm:pt>
    <dgm:pt modelId="{36626B7F-7D55-4C56-A948-A86C9BC981A2}" cxnId="{DCF402B8-6E99-4A88-9BCE-494B5132E09B}" type="parTrans">
      <dgm:prSet/>
      <dgm:spPr/>
      <dgm:t>
        <a:bodyPr/>
        <a:lstStyle/>
        <a:p>
          <a:endParaRPr lang="zh-CN" altLang="en-US" sz="2400"/>
        </a:p>
      </dgm:t>
    </dgm:pt>
    <dgm:pt modelId="{E70B85E1-7584-44AE-BD1F-8E513E985D90}" cxnId="{DCF402B8-6E99-4A88-9BCE-494B5132E09B}" type="sibTrans">
      <dgm:prSet/>
      <dgm:spPr/>
      <dgm:t>
        <a:bodyPr/>
        <a:lstStyle/>
        <a:p>
          <a:endParaRPr lang="zh-CN" altLang="en-US" sz="2400"/>
        </a:p>
      </dgm:t>
    </dgm:pt>
    <dgm:pt modelId="{58BF44F1-EFBE-469F-AF57-5AF7FA86057A}">
      <dgm:prSet/>
      <dgm:spPr/>
      <dgm:t>
        <a:bodyPr/>
        <a:lstStyle/>
        <a:p>
          <a:endParaRPr lang="zh-CN" altLang="en-US" sz="2400" dirty="0"/>
        </a:p>
      </dgm:t>
    </dgm:pt>
    <dgm:pt modelId="{F66E7D26-75EB-4F5E-81D4-89A4E81B58FF}" cxnId="{FDCAB6A5-B2FC-4C50-8B99-B427F15C6CDA}" type="parTrans">
      <dgm:prSet/>
      <dgm:spPr/>
      <dgm:t>
        <a:bodyPr/>
        <a:lstStyle/>
        <a:p>
          <a:endParaRPr lang="zh-CN" altLang="en-US" sz="2400"/>
        </a:p>
      </dgm:t>
    </dgm:pt>
    <dgm:pt modelId="{C26F259A-6A7E-4E56-9B85-3C4C75002F6C}" cxnId="{FDCAB6A5-B2FC-4C50-8B99-B427F15C6CDA}" type="sibTrans">
      <dgm:prSet/>
      <dgm:spPr/>
      <dgm:t>
        <a:bodyPr/>
        <a:lstStyle/>
        <a:p>
          <a:endParaRPr lang="zh-CN" altLang="en-US" sz="2400"/>
        </a:p>
      </dgm:t>
    </dgm:pt>
    <dgm:pt modelId="{1CEE3FA8-1EAD-4E7F-A00C-496919989497}">
      <dgm:prSet/>
      <dgm:spPr/>
      <dgm:t>
        <a:bodyPr/>
        <a:lstStyle/>
        <a:p>
          <a:endParaRPr lang="zh-CN" altLang="en-US" sz="2400" dirty="0"/>
        </a:p>
      </dgm:t>
    </dgm:pt>
    <dgm:pt modelId="{50CCD3B7-E6D5-42B7-8EF3-2C8D44058362}" cxnId="{F4DDD7F9-407B-4C5E-B5C8-335A3AF1310D}" type="parTrans">
      <dgm:prSet/>
      <dgm:spPr/>
      <dgm:t>
        <a:bodyPr/>
        <a:lstStyle/>
        <a:p>
          <a:endParaRPr lang="zh-CN" altLang="en-US" sz="2400"/>
        </a:p>
      </dgm:t>
    </dgm:pt>
    <dgm:pt modelId="{1598FFB0-9299-43C9-8E95-927F72950846}" cxnId="{F4DDD7F9-407B-4C5E-B5C8-335A3AF1310D}" type="sibTrans">
      <dgm:prSet/>
      <dgm:spPr/>
      <dgm:t>
        <a:bodyPr/>
        <a:lstStyle/>
        <a:p>
          <a:endParaRPr lang="zh-CN" altLang="en-US" sz="2400"/>
        </a:p>
      </dgm:t>
    </dgm:pt>
    <dgm:pt modelId="{298AADFF-EB17-4BF2-9072-4CF6D6BE4DDB}">
      <dgm:prSet/>
      <dgm:spPr/>
      <dgm:t>
        <a:bodyPr/>
        <a:lstStyle/>
        <a:p>
          <a:endParaRPr lang="zh-CN" altLang="en-US" sz="2400" dirty="0"/>
        </a:p>
      </dgm:t>
    </dgm:pt>
    <dgm:pt modelId="{DE260CFF-4905-4DCC-9DBB-2E6D5E7DBCB1}" cxnId="{651A94E0-7340-4171-B85C-6631CB5C2CE0}" type="parTrans">
      <dgm:prSet/>
      <dgm:spPr/>
      <dgm:t>
        <a:bodyPr/>
        <a:lstStyle/>
        <a:p>
          <a:endParaRPr lang="zh-CN" altLang="en-US" sz="2400"/>
        </a:p>
      </dgm:t>
    </dgm:pt>
    <dgm:pt modelId="{B98153A7-A435-4454-A15E-A884405226D8}" cxnId="{651A94E0-7340-4171-B85C-6631CB5C2CE0}" type="sibTrans">
      <dgm:prSet/>
      <dgm:spPr/>
      <dgm:t>
        <a:bodyPr/>
        <a:lstStyle/>
        <a:p>
          <a:endParaRPr lang="zh-CN" altLang="en-US" sz="2400"/>
        </a:p>
      </dgm:t>
    </dgm:pt>
    <dgm:pt modelId="{AAACE347-7F71-44F9-A66B-30300F47E56A}">
      <dgm:prSet/>
      <dgm:spPr/>
      <dgm:t>
        <a:bodyPr/>
        <a:lstStyle/>
        <a:p>
          <a:endParaRPr lang="zh-CN" altLang="en-US" sz="2400" dirty="0"/>
        </a:p>
      </dgm:t>
    </dgm:pt>
    <dgm:pt modelId="{89DECD8B-82A4-4C90-A789-7155A6B1C332}" cxnId="{D351FEB1-A6E2-4D98-80B5-1EB49F891F3B}" type="parTrans">
      <dgm:prSet/>
      <dgm:spPr/>
      <dgm:t>
        <a:bodyPr/>
        <a:lstStyle/>
        <a:p>
          <a:endParaRPr lang="zh-CN" altLang="en-US" sz="2400"/>
        </a:p>
      </dgm:t>
    </dgm:pt>
    <dgm:pt modelId="{93252F11-014F-499E-BE31-F93E9545CB12}" cxnId="{D351FEB1-A6E2-4D98-80B5-1EB49F891F3B}" type="sibTrans">
      <dgm:prSet/>
      <dgm:spPr/>
      <dgm:t>
        <a:bodyPr/>
        <a:lstStyle/>
        <a:p>
          <a:endParaRPr lang="zh-CN" altLang="en-US" sz="2400"/>
        </a:p>
      </dgm:t>
    </dgm:pt>
    <dgm:pt modelId="{0D71C4D5-31CF-4D94-BC8B-010B9E716E4B}">
      <dgm:prSet/>
      <dgm:spPr/>
      <dgm:t>
        <a:bodyPr/>
        <a:lstStyle/>
        <a:p>
          <a:endParaRPr lang="zh-CN" altLang="en-US" sz="2400" dirty="0"/>
        </a:p>
      </dgm:t>
    </dgm:pt>
    <dgm:pt modelId="{8AD955CF-B4A3-4CA1-A8AE-95C15FF59B86}" cxnId="{89EE5410-DD47-4699-9625-476EF3D5EA4D}" type="parTrans">
      <dgm:prSet/>
      <dgm:spPr/>
      <dgm:t>
        <a:bodyPr/>
        <a:lstStyle/>
        <a:p>
          <a:endParaRPr lang="zh-CN" altLang="en-US" sz="2400"/>
        </a:p>
      </dgm:t>
    </dgm:pt>
    <dgm:pt modelId="{8BDC3DE7-A66C-4A5F-A8F3-5351FF517C0C}" cxnId="{89EE5410-DD47-4699-9625-476EF3D5EA4D}" type="sibTrans">
      <dgm:prSet/>
      <dgm:spPr/>
      <dgm:t>
        <a:bodyPr/>
        <a:lstStyle/>
        <a:p>
          <a:endParaRPr lang="zh-CN" altLang="en-US" sz="2400"/>
        </a:p>
      </dgm:t>
    </dgm:pt>
    <dgm:pt modelId="{9C56B662-0D6E-4E77-ADCB-39629934F226}">
      <dgm:prSet/>
      <dgm:spPr/>
      <dgm:t>
        <a:bodyPr/>
        <a:lstStyle/>
        <a:p>
          <a:endParaRPr lang="zh-CN" altLang="en-US" sz="2400" dirty="0"/>
        </a:p>
      </dgm:t>
    </dgm:pt>
    <dgm:pt modelId="{38996A80-1AF5-4DBB-A439-C8FF30A0ABB4}" cxnId="{F0801ABA-6CB8-4D3A-B287-9F09ECCFEE34}" type="parTrans">
      <dgm:prSet/>
      <dgm:spPr/>
      <dgm:t>
        <a:bodyPr/>
        <a:lstStyle/>
        <a:p>
          <a:endParaRPr lang="zh-CN" altLang="en-US" sz="2400"/>
        </a:p>
      </dgm:t>
    </dgm:pt>
    <dgm:pt modelId="{266463EF-0808-43CA-988C-5E6B780C4817}" cxnId="{F0801ABA-6CB8-4D3A-B287-9F09ECCFEE34}" type="sibTrans">
      <dgm:prSet/>
      <dgm:spPr/>
      <dgm:t>
        <a:bodyPr/>
        <a:lstStyle/>
        <a:p>
          <a:endParaRPr lang="zh-CN" altLang="en-US" sz="24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8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8" custRadScaleRad="971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39D0C8-97D4-43C1-9574-779516AA6B29}" type="pres">
      <dgm:prSet presAssocID="{24B90AFF-FE56-47D4-AF30-8F73806EF632}" presName="node" presStyleLbl="vennNode1" presStyleIdx="2" presStyleCnt="8" custRadScaleRad="97688" custRadScaleInc="2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300698-0F06-41E9-9C2A-DF5F3D71FAC8}" type="pres">
      <dgm:prSet presAssocID="{26AE14FA-B36C-493D-8912-F6B77FC3FB4A}" presName="node" presStyleLbl="venn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A9A987-5169-476D-B3F9-9D8A7389DB41}" type="pres">
      <dgm:prSet presAssocID="{9C56640F-D419-4E0A-84F6-BCE887904924}" presName="node" presStyleLbl="venn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E4178E-A5A7-4E24-B5C3-ADA51BE41F2E}" type="pres">
      <dgm:prSet presAssocID="{B556B2F2-65EC-4868-94C7-C32585BD1048}" presName="node" presStyleLbl="venn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A94AEA-58A2-414F-8373-626FC137A4FC}" type="pres">
      <dgm:prSet presAssocID="{99E9C135-45D9-4BED-933D-1F4FFD9733EA}" presName="node" presStyleLbl="venn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4FC1C7-8D18-45E6-B638-F2855BEC299C}" type="pres">
      <dgm:prSet presAssocID="{0A676062-6089-47A8-9587-B2053B523DFF}" presName="node" presStyleLbl="venn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356775-4A26-4D34-82E7-B192107011DD}" srcId="{69F64613-AE2F-46CC-A25C-C94593D1745B}" destId="{B556B2F2-65EC-4868-94C7-C32585BD1048}" srcOrd="4" destOrd="0" parTransId="{ACD9D90A-62A7-4722-AC10-87A9A0D88531}" sibTransId="{F3395A9C-4E53-4EC2-9F68-66F046DA5A7B}"/>
    <dgm:cxn modelId="{D351FEB1-A6E2-4D98-80B5-1EB49F891F3B}" srcId="{66BF33A8-42ED-4F98-8128-12538386C270}" destId="{AAACE347-7F71-44F9-A66B-30300F47E56A}" srcOrd="8" destOrd="0" parTransId="{89DECD8B-82A4-4C90-A789-7155A6B1C332}" sibTransId="{93252F11-014F-499E-BE31-F93E9545CB12}"/>
    <dgm:cxn modelId="{6F754F5C-681A-444E-82D2-59B197550B1E}" type="presOf" srcId="{26AE14FA-B36C-493D-8912-F6B77FC3FB4A}" destId="{69300698-0F06-41E9-9C2A-DF5F3D71FAC8}" srcOrd="0" destOrd="0" presId="urn:microsoft.com/office/officeart/2005/8/layout/radial3"/>
    <dgm:cxn modelId="{DAD00C25-10B6-4595-BEE9-562E3457FB60}" srcId="{66BF33A8-42ED-4F98-8128-12538386C270}" destId="{4219B3A8-B7BF-45F5-ABE0-55AF9CEB7E90}" srcOrd="2" destOrd="0" parTransId="{CCD06988-4E50-4DF6-B603-DBD21A7F45F3}" sibTransId="{F966DE0D-D8CF-4312-BAC9-95BE1A77BAA4}"/>
    <dgm:cxn modelId="{FA9E23C8-4EC6-4118-88D6-040D55F73EF6}" srcId="{69F64613-AE2F-46CC-A25C-C94593D1745B}" destId="{B8F2689F-5525-4DAC-8D68-117533FC8C7B}" srcOrd="0" destOrd="0" parTransId="{30BBB155-1291-4387-8A48-F253128EFDE9}" sibTransId="{1FBA94F4-4749-4CD5-A6E0-0882A7C50263}"/>
    <dgm:cxn modelId="{1672B049-B9EF-443D-A922-16264BD3AF3B}" type="presOf" srcId="{9C56640F-D419-4E0A-84F6-BCE887904924}" destId="{BDA9A987-5169-476D-B3F9-9D8A7389DB41}" srcOrd="0" destOrd="0" presId="urn:microsoft.com/office/officeart/2005/8/layout/radial3"/>
    <dgm:cxn modelId="{651A94E0-7340-4171-B85C-6631CB5C2CE0}" srcId="{66BF33A8-42ED-4F98-8128-12538386C270}" destId="{298AADFF-EB17-4BF2-9072-4CF6D6BE4DDB}" srcOrd="7" destOrd="0" parTransId="{DE260CFF-4905-4DCC-9DBB-2E6D5E7DBCB1}" sibTransId="{B98153A7-A435-4454-A15E-A884405226D8}"/>
    <dgm:cxn modelId="{51077BEB-ACB2-40B4-9A11-ADD6C0362363}" type="presOf" srcId="{69F64613-AE2F-46CC-A25C-C94593D1745B}" destId="{5C58AB0C-1840-4B7E-8DB6-112071FDF007}" srcOrd="0" destOrd="0" presId="urn:microsoft.com/office/officeart/2005/8/layout/radial3"/>
    <dgm:cxn modelId="{942037D5-8F9D-487F-9618-6A86B46B0CAA}" srcId="{69F64613-AE2F-46CC-A25C-C94593D1745B}" destId="{9C56640F-D419-4E0A-84F6-BCE887904924}" srcOrd="3" destOrd="0" parTransId="{32FE1F81-C763-482B-B181-1E37745B04B7}" sibTransId="{1403E659-36CF-413B-9DDB-7DDA78A7E17A}"/>
    <dgm:cxn modelId="{C09CF867-085F-4145-BC2D-6B7B7277667E}" type="presOf" srcId="{66BF33A8-42ED-4F98-8128-12538386C270}" destId="{A7D20E3A-3FAF-47E1-8D35-C1DCB9BE85D8}" srcOrd="0" destOrd="0" presId="urn:microsoft.com/office/officeart/2005/8/layout/radial3"/>
    <dgm:cxn modelId="{5CFC5EF6-2D82-48FE-86A8-6C219B7B6FC7}" srcId="{66BF33A8-42ED-4F98-8128-12538386C270}" destId="{69F64613-AE2F-46CC-A25C-C94593D1745B}" srcOrd="0" destOrd="0" parTransId="{B7798AEC-BF9A-4247-A5C8-68415365E301}" sibTransId="{D173EE46-99D8-49F8-B4AB-1BEBAB66CF29}"/>
    <dgm:cxn modelId="{DED96D53-7208-4CD6-8AB7-6E9C82A128B0}" type="presOf" srcId="{99E9C135-45D9-4BED-933D-1F4FFD9733EA}" destId="{1DA94AEA-58A2-414F-8373-626FC137A4FC}" srcOrd="0" destOrd="0" presId="urn:microsoft.com/office/officeart/2005/8/layout/radial3"/>
    <dgm:cxn modelId="{9489216A-CCD5-4032-A080-113A3E54C103}" srcId="{69F64613-AE2F-46CC-A25C-C94593D1745B}" destId="{0A676062-6089-47A8-9587-B2053B523DFF}" srcOrd="6" destOrd="0" parTransId="{1A6B974C-8C43-456A-A2DB-FE00DB02A154}" sibTransId="{9DABB4EF-0D2D-4815-816F-267AC487DEBA}"/>
    <dgm:cxn modelId="{FB737AB4-30EC-47A7-AC4B-BD1F07965A21}" srcId="{69F64613-AE2F-46CC-A25C-C94593D1745B}" destId="{26AE14FA-B36C-493D-8912-F6B77FC3FB4A}" srcOrd="2" destOrd="0" parTransId="{A3B13149-D30D-4C40-917D-A4F81282C1CB}" sibTransId="{2F2100D0-A012-4445-8157-42C3DF00EC91}"/>
    <dgm:cxn modelId="{A83F6C04-8CDE-409F-AB34-394F8C056718}" type="presOf" srcId="{24B90AFF-FE56-47D4-AF30-8F73806EF632}" destId="{5B39D0C8-97D4-43C1-9574-779516AA6B29}" srcOrd="0" destOrd="0" presId="urn:microsoft.com/office/officeart/2005/8/layout/radial3"/>
    <dgm:cxn modelId="{FBD144B6-74EE-421A-8443-042D9F65C49E}" srcId="{66BF33A8-42ED-4F98-8128-12538386C270}" destId="{47E42A35-ED36-494F-BD89-56F58278D39E}" srcOrd="3" destOrd="0" parTransId="{DBBBBDD5-9065-4C88-8D7C-82FF1A0FF676}" sibTransId="{27745483-2FB9-4E99-ADBF-C9C18B3F8ED7}"/>
    <dgm:cxn modelId="{F0801ABA-6CB8-4D3A-B287-9F09ECCFEE34}" srcId="{66BF33A8-42ED-4F98-8128-12538386C270}" destId="{9C56B662-0D6E-4E77-ADCB-39629934F226}" srcOrd="10" destOrd="0" parTransId="{38996A80-1AF5-4DBB-A439-C8FF30A0ABB4}" sibTransId="{266463EF-0808-43CA-988C-5E6B780C4817}"/>
    <dgm:cxn modelId="{F4DDD7F9-407B-4C5E-B5C8-335A3AF1310D}" srcId="{66BF33A8-42ED-4F98-8128-12538386C270}" destId="{1CEE3FA8-1EAD-4E7F-A00C-496919989497}" srcOrd="6" destOrd="0" parTransId="{50CCD3B7-E6D5-42B7-8EF3-2C8D44058362}" sibTransId="{1598FFB0-9299-43C9-8E95-927F72950846}"/>
    <dgm:cxn modelId="{89EE5410-DD47-4699-9625-476EF3D5EA4D}" srcId="{66BF33A8-42ED-4F98-8128-12538386C270}" destId="{0D71C4D5-31CF-4D94-BC8B-010B9E716E4B}" srcOrd="9" destOrd="0" parTransId="{8AD955CF-B4A3-4CA1-A8AE-95C15FF59B86}" sibTransId="{8BDC3DE7-A66C-4A5F-A8F3-5351FF517C0C}"/>
    <dgm:cxn modelId="{FE1CD3A2-851D-4D97-85BA-3859084BC6DE}" type="presOf" srcId="{0A676062-6089-47A8-9587-B2053B523DFF}" destId="{E34FC1C7-8D18-45E6-B638-F2855BEC299C}" srcOrd="0" destOrd="0" presId="urn:microsoft.com/office/officeart/2005/8/layout/radial3"/>
    <dgm:cxn modelId="{FDCAB6A5-B2FC-4C50-8B99-B427F15C6CDA}" srcId="{66BF33A8-42ED-4F98-8128-12538386C270}" destId="{58BF44F1-EFBE-469F-AF57-5AF7FA86057A}" srcOrd="5" destOrd="0" parTransId="{F66E7D26-75EB-4F5E-81D4-89A4E81B58FF}" sibTransId="{C26F259A-6A7E-4E56-9B85-3C4C75002F6C}"/>
    <dgm:cxn modelId="{E603E0A9-8E91-4C46-8460-02837D46A76F}" type="presOf" srcId="{B8F2689F-5525-4DAC-8D68-117533FC8C7B}" destId="{647C43A7-C93D-4C6B-A32E-473875378EA0}" srcOrd="0" destOrd="0" presId="urn:microsoft.com/office/officeart/2005/8/layout/radial3"/>
    <dgm:cxn modelId="{E4584ED7-E960-4307-A43B-4CBDDC3825E2}" srcId="{69F64613-AE2F-46CC-A25C-C94593D1745B}" destId="{24B90AFF-FE56-47D4-AF30-8F73806EF632}" srcOrd="1" destOrd="0" parTransId="{5B0C318C-AB08-4060-B0AD-7DEEED6EA3E5}" sibTransId="{0ABC13DB-B97A-475F-A365-A2E06D828A13}"/>
    <dgm:cxn modelId="{623F317C-09EA-4785-9058-D3AAD3569424}" type="presOf" srcId="{B556B2F2-65EC-4868-94C7-C32585BD1048}" destId="{AFE4178E-A5A7-4E24-B5C3-ADA51BE41F2E}" srcOrd="0" destOrd="0" presId="urn:microsoft.com/office/officeart/2005/8/layout/radial3"/>
    <dgm:cxn modelId="{52029143-4D9C-49F8-B3B0-6892B85B5A43}" srcId="{69F64613-AE2F-46CC-A25C-C94593D1745B}" destId="{99E9C135-45D9-4BED-933D-1F4FFD9733EA}" srcOrd="5" destOrd="0" parTransId="{8DD38CC3-3532-4132-8177-DAADF4774B97}" sibTransId="{907AE613-9418-4A38-8993-5722B121C02E}"/>
    <dgm:cxn modelId="{DCF402B8-6E99-4A88-9BCE-494B5132E09B}" srcId="{66BF33A8-42ED-4F98-8128-12538386C270}" destId="{2E81571B-FAEB-4512-B81E-23E036F543A4}" srcOrd="4" destOrd="0" parTransId="{36626B7F-7D55-4C56-A948-A86C9BC981A2}" sibTransId="{E70B85E1-7584-44AE-BD1F-8E513E985D90}"/>
    <dgm:cxn modelId="{7C3D5A9E-0BD0-4D5B-8183-DC2412B15ED1}" srcId="{66BF33A8-42ED-4F98-8128-12538386C270}" destId="{0E641843-4FAF-4285-81F5-90502A251B50}" srcOrd="1" destOrd="0" parTransId="{C8DDDED2-D5E0-4177-ABF6-33695DDEAEAB}" sibTransId="{62221BFE-5A58-4E30-917E-E1DFB0725784}"/>
    <dgm:cxn modelId="{5EBCC5DF-F985-48B3-8C2D-07C8CD12581D}" type="presParOf" srcId="{A7D20E3A-3FAF-47E1-8D35-C1DCB9BE85D8}" destId="{E3705C56-F451-42BD-AA7C-CDF50128A1F3}" srcOrd="0" destOrd="0" presId="urn:microsoft.com/office/officeart/2005/8/layout/radial3"/>
    <dgm:cxn modelId="{20FF0063-3ED0-419C-BDAB-F2D5BB5F8468}" type="presParOf" srcId="{E3705C56-F451-42BD-AA7C-CDF50128A1F3}" destId="{5C58AB0C-1840-4B7E-8DB6-112071FDF007}" srcOrd="0" destOrd="0" presId="urn:microsoft.com/office/officeart/2005/8/layout/radial3"/>
    <dgm:cxn modelId="{E3C86FEC-2B82-410B-B014-7256A9F1846B}" type="presParOf" srcId="{E3705C56-F451-42BD-AA7C-CDF50128A1F3}" destId="{647C43A7-C93D-4C6B-A32E-473875378EA0}" srcOrd="1" destOrd="0" presId="urn:microsoft.com/office/officeart/2005/8/layout/radial3"/>
    <dgm:cxn modelId="{5DF9C245-6708-4BB9-B1D6-A4E2F42F27F4}" type="presParOf" srcId="{E3705C56-F451-42BD-AA7C-CDF50128A1F3}" destId="{5B39D0C8-97D4-43C1-9574-779516AA6B29}" srcOrd="2" destOrd="0" presId="urn:microsoft.com/office/officeart/2005/8/layout/radial3"/>
    <dgm:cxn modelId="{55E1A07E-C798-4ACB-8E6C-DEEC9FE04999}" type="presParOf" srcId="{E3705C56-F451-42BD-AA7C-CDF50128A1F3}" destId="{69300698-0F06-41E9-9C2A-DF5F3D71FAC8}" srcOrd="3" destOrd="0" presId="urn:microsoft.com/office/officeart/2005/8/layout/radial3"/>
    <dgm:cxn modelId="{647AA085-B832-4FA6-AED4-68A1B65113CE}" type="presParOf" srcId="{E3705C56-F451-42BD-AA7C-CDF50128A1F3}" destId="{BDA9A987-5169-476D-B3F9-9D8A7389DB41}" srcOrd="4" destOrd="0" presId="urn:microsoft.com/office/officeart/2005/8/layout/radial3"/>
    <dgm:cxn modelId="{ADC569EA-337B-4D09-AD8A-5A910EA5BA1D}" type="presParOf" srcId="{E3705C56-F451-42BD-AA7C-CDF50128A1F3}" destId="{AFE4178E-A5A7-4E24-B5C3-ADA51BE41F2E}" srcOrd="5" destOrd="0" presId="urn:microsoft.com/office/officeart/2005/8/layout/radial3"/>
    <dgm:cxn modelId="{E9E84CF5-D297-4E10-9BA0-C311E3485815}" type="presParOf" srcId="{E3705C56-F451-42BD-AA7C-CDF50128A1F3}" destId="{1DA94AEA-58A2-414F-8373-626FC137A4FC}" srcOrd="6" destOrd="0" presId="urn:microsoft.com/office/officeart/2005/8/layout/radial3"/>
    <dgm:cxn modelId="{82652710-2DD4-4355-A744-3EFC7C5D80B1}" type="presParOf" srcId="{E3705C56-F451-42BD-AA7C-CDF50128A1F3}" destId="{E34FC1C7-8D18-45E6-B638-F2855BEC299C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#4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>
        <a:solidFill>
          <a:srgbClr val="FFC000">
            <a:alpha val="3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技术支持类职位</a:t>
          </a:r>
          <a:endParaRPr lang="en-US" altLang="zh-CN" sz="24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7798AEC-BF9A-4247-A5C8-68415365E301}" cxnId="{C5415BDD-5E1E-4F8C-8083-80A9C3F1390D}" type="parTrans">
      <dgm:prSet/>
      <dgm:spPr/>
      <dgm:t>
        <a:bodyPr/>
        <a:lstStyle/>
        <a:p>
          <a:endParaRPr lang="zh-CN" altLang="en-US" sz="2400"/>
        </a:p>
      </dgm:t>
    </dgm:pt>
    <dgm:pt modelId="{D173EE46-99D8-49F8-B4AB-1BEBAB66CF29}" cxnId="{C5415BDD-5E1E-4F8C-8083-80A9C3F1390D}" type="sibTrans">
      <dgm:prSet/>
      <dgm:spPr/>
      <dgm:t>
        <a:bodyPr/>
        <a:lstStyle/>
        <a:p>
          <a:endParaRPr lang="zh-CN" altLang="en-US" sz="2400"/>
        </a:p>
      </dgm:t>
    </dgm:pt>
    <dgm:pt modelId="{B8F2689F-5525-4DAC-8D68-117533FC8C7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团队合作</a:t>
          </a:r>
        </a:p>
      </dgm:t>
    </dgm:pt>
    <dgm:pt modelId="{30BBB155-1291-4387-8A48-F253128EFDE9}" cxnId="{3379AD58-2B79-4975-8B00-5E7C67803962}" type="parTrans">
      <dgm:prSet/>
      <dgm:spPr/>
      <dgm:t>
        <a:bodyPr/>
        <a:lstStyle/>
        <a:p>
          <a:endParaRPr lang="zh-CN" altLang="en-US" sz="2400"/>
        </a:p>
      </dgm:t>
    </dgm:pt>
    <dgm:pt modelId="{1FBA94F4-4749-4CD5-A6E0-0882A7C50263}" cxnId="{3379AD58-2B79-4975-8B00-5E7C67803962}" type="sibTrans">
      <dgm:prSet/>
      <dgm:spPr/>
      <dgm:t>
        <a:bodyPr/>
        <a:lstStyle/>
        <a:p>
          <a:endParaRPr lang="zh-CN" altLang="en-US" sz="2400"/>
        </a:p>
      </dgm:t>
    </dgm:pt>
    <dgm:pt modelId="{4B6023D7-232D-472E-B0B9-B8BFBD6247F9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高效执行</a:t>
          </a:r>
        </a:p>
      </dgm:t>
    </dgm:pt>
    <dgm:pt modelId="{8EB96B2A-DC50-4FEC-8594-18BA0CD04C3E}" cxnId="{4E0B62B2-5CD6-4E95-8E63-BD2C08B1A01B}" type="parTrans">
      <dgm:prSet/>
      <dgm:spPr/>
      <dgm:t>
        <a:bodyPr/>
        <a:lstStyle/>
        <a:p>
          <a:endParaRPr lang="zh-CN" altLang="en-US" sz="2400"/>
        </a:p>
      </dgm:t>
    </dgm:pt>
    <dgm:pt modelId="{A28E385A-5D26-4126-96BC-892A788C22EE}" cxnId="{4E0B62B2-5CD6-4E95-8E63-BD2C08B1A01B}" type="sibTrans">
      <dgm:prSet/>
      <dgm:spPr/>
      <dgm:t>
        <a:bodyPr/>
        <a:lstStyle/>
        <a:p>
          <a:endParaRPr lang="zh-CN" altLang="en-US" sz="2400"/>
        </a:p>
      </dgm:t>
    </dgm:pt>
    <dgm:pt modelId="{561C2D8E-2405-4AB0-890C-E61917AD3638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积极主动</a:t>
          </a:r>
        </a:p>
      </dgm:t>
    </dgm:pt>
    <dgm:pt modelId="{ABF4EFD9-A023-4A4B-8138-7DA64F695CBA}" cxnId="{902FE969-B6CD-45CA-A10F-7AC604F8FF72}" type="parTrans">
      <dgm:prSet/>
      <dgm:spPr/>
      <dgm:t>
        <a:bodyPr/>
        <a:lstStyle/>
        <a:p>
          <a:endParaRPr lang="zh-CN" altLang="en-US" sz="2400"/>
        </a:p>
      </dgm:t>
    </dgm:pt>
    <dgm:pt modelId="{F857D61C-B2C3-4EF8-936B-A6BD9A69E759}" cxnId="{902FE969-B6CD-45CA-A10F-7AC604F8FF72}" type="sibTrans">
      <dgm:prSet/>
      <dgm:spPr/>
      <dgm:t>
        <a:bodyPr/>
        <a:lstStyle/>
        <a:p>
          <a:endParaRPr lang="zh-CN" altLang="en-US" sz="2400"/>
        </a:p>
      </dgm:t>
    </dgm:pt>
    <dgm:pt modelId="{9E09497E-C453-4DF6-84F1-DB086E3F14BC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情绪控制</a:t>
          </a:r>
        </a:p>
      </dgm:t>
    </dgm:pt>
    <dgm:pt modelId="{A168B65D-F4E7-4011-B036-AB7497FF6F82}" cxnId="{B6BDC38C-4222-4EE5-ADE0-BC03D5A3F1D0}" type="parTrans">
      <dgm:prSet/>
      <dgm:spPr/>
      <dgm:t>
        <a:bodyPr/>
        <a:lstStyle/>
        <a:p>
          <a:endParaRPr lang="zh-CN" altLang="en-US" sz="2400"/>
        </a:p>
      </dgm:t>
    </dgm:pt>
    <dgm:pt modelId="{1DA99452-EDCB-4837-9CA6-05235D7D58A0}" cxnId="{B6BDC38C-4222-4EE5-ADE0-BC03D5A3F1D0}" type="sibTrans">
      <dgm:prSet/>
      <dgm:spPr/>
      <dgm:t>
        <a:bodyPr/>
        <a:lstStyle/>
        <a:p>
          <a:endParaRPr lang="zh-CN" altLang="en-US" sz="2400"/>
        </a:p>
      </dgm:t>
    </dgm:pt>
    <dgm:pt modelId="{389CBE48-A8FB-428D-BFBD-D0DBF815DBD7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亲和力</a:t>
          </a:r>
        </a:p>
      </dgm:t>
    </dgm:pt>
    <dgm:pt modelId="{FC612C9C-E596-4692-BFA9-B30B2965C8A7}" cxnId="{8E6AEE58-70A8-4A6E-9117-7BE7BA43D25A}" type="parTrans">
      <dgm:prSet/>
      <dgm:spPr/>
      <dgm:t>
        <a:bodyPr/>
        <a:lstStyle/>
        <a:p>
          <a:endParaRPr lang="zh-CN" altLang="en-US" sz="2400"/>
        </a:p>
      </dgm:t>
    </dgm:pt>
    <dgm:pt modelId="{F5FC2A86-082A-4B8F-A4DC-2E8EE4B5A640}" cxnId="{8E6AEE58-70A8-4A6E-9117-7BE7BA43D25A}" type="sibTrans">
      <dgm:prSet/>
      <dgm:spPr/>
      <dgm:t>
        <a:bodyPr/>
        <a:lstStyle/>
        <a:p>
          <a:endParaRPr lang="zh-CN" altLang="en-US" sz="2400"/>
        </a:p>
      </dgm:t>
    </dgm:pt>
    <dgm:pt modelId="{992495FA-A1D3-46EF-9E61-CBB9FE22410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认真负责</a:t>
          </a:r>
        </a:p>
      </dgm:t>
    </dgm:pt>
    <dgm:pt modelId="{F11453B4-1C5B-4CFC-AE3E-AD42D7568073}" cxnId="{862BCD1B-EE5A-48E6-A1C4-8FCCDA25ADCB}" type="parTrans">
      <dgm:prSet/>
      <dgm:spPr/>
      <dgm:t>
        <a:bodyPr/>
        <a:lstStyle/>
        <a:p>
          <a:endParaRPr lang="zh-CN" altLang="en-US" sz="2400"/>
        </a:p>
      </dgm:t>
    </dgm:pt>
    <dgm:pt modelId="{E33AF371-E9CE-4DE5-8777-18BD7A3F51BD}" cxnId="{862BCD1B-EE5A-48E6-A1C4-8FCCDA25ADCB}" type="sibTrans">
      <dgm:prSet/>
      <dgm:spPr/>
      <dgm:t>
        <a:bodyPr/>
        <a:lstStyle/>
        <a:p>
          <a:endParaRPr lang="zh-CN" altLang="en-US" sz="2400"/>
        </a:p>
      </dgm:t>
    </dgm:pt>
    <dgm:pt modelId="{A0519037-D150-4D79-BC10-9542B4A5326A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沟通能力</a:t>
          </a:r>
        </a:p>
      </dgm:t>
    </dgm:pt>
    <dgm:pt modelId="{10309DE4-B2C7-4A3F-B4E8-718D5AE8B1CF}" cxnId="{35C4BECB-5F0A-47EF-AB42-909444434DA9}" type="parTrans">
      <dgm:prSet/>
      <dgm:spPr/>
      <dgm:t>
        <a:bodyPr/>
        <a:lstStyle/>
        <a:p>
          <a:endParaRPr lang="zh-CN" altLang="en-US" sz="2400"/>
        </a:p>
      </dgm:t>
    </dgm:pt>
    <dgm:pt modelId="{CB1D9A69-039D-4920-B7C0-346AD993F078}" cxnId="{35C4BECB-5F0A-47EF-AB42-909444434DA9}" type="sibTrans">
      <dgm:prSet/>
      <dgm:spPr/>
      <dgm:t>
        <a:bodyPr/>
        <a:lstStyle/>
        <a:p>
          <a:endParaRPr lang="zh-CN" altLang="en-US" sz="2400"/>
        </a:p>
      </dgm:t>
    </dgm:pt>
    <dgm:pt modelId="{FB2EAEE7-B734-4B0C-8016-32C46A959F3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遵从规范</a:t>
          </a:r>
        </a:p>
      </dgm:t>
    </dgm:pt>
    <dgm:pt modelId="{D0240949-36A5-4C80-B728-23C8A0FD2053}" cxnId="{4007DDA2-E9A1-46B5-8B83-774607042E44}" type="parTrans">
      <dgm:prSet/>
      <dgm:spPr/>
      <dgm:t>
        <a:bodyPr/>
        <a:lstStyle/>
        <a:p>
          <a:endParaRPr lang="zh-CN" altLang="en-US" sz="2400"/>
        </a:p>
      </dgm:t>
    </dgm:pt>
    <dgm:pt modelId="{C7544AD2-D65C-4602-B5F3-509E872D319A}" cxnId="{4007DDA2-E9A1-46B5-8B83-774607042E44}" type="sibTrans">
      <dgm:prSet/>
      <dgm:spPr/>
      <dgm:t>
        <a:bodyPr/>
        <a:lstStyle/>
        <a:p>
          <a:endParaRPr lang="zh-CN" altLang="en-US" sz="2400"/>
        </a:p>
      </dgm:t>
    </dgm:pt>
    <dgm:pt modelId="{C20DFCBD-1D50-4799-9B4C-697CF9570F89}">
      <dgm:prSet phldrT="[文本]" phldr="0" custT="1"/>
      <dgm:spPr>
        <a:solidFill>
          <a:schemeClr val="bg1">
            <a:lumMod val="65000"/>
            <a:alpha val="50000"/>
          </a:schemeClr>
        </a:solidFill>
      </dgm:spPr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solidFill>
                <a:srgbClr val="C00000"/>
              </a:solidFill>
            </a:rPr>
            <a:t>严谨细致</a:t>
          </a:r>
        </a:p>
      </dgm:t>
    </dgm:pt>
    <dgm:pt modelId="{4730A642-3659-4B0C-9ACF-415EA4F2AB11}" cxnId="{798E3939-8A86-4E96-AEF8-38D6C291FA7B}" type="parTrans">
      <dgm:prSet/>
      <dgm:spPr/>
      <dgm:t>
        <a:bodyPr/>
        <a:lstStyle/>
        <a:p>
          <a:endParaRPr lang="zh-CN" altLang="en-US" sz="2400"/>
        </a:p>
      </dgm:t>
    </dgm:pt>
    <dgm:pt modelId="{40CA0806-21BF-4D31-A148-8470D4AB6543}" cxnId="{798E3939-8A86-4E96-AEF8-38D6C291FA7B}" type="sibTrans">
      <dgm:prSet/>
      <dgm:spPr/>
      <dgm:t>
        <a:bodyPr/>
        <a:lstStyle/>
        <a:p>
          <a:endParaRPr lang="zh-CN" altLang="en-US" sz="24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10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10" custRadScaleRad="971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5F782E-8625-435B-A27F-EFC57E6CCF1F}" type="pres">
      <dgm:prSet presAssocID="{4B6023D7-232D-472E-B0B9-B8BFBD6247F9}" presName="node" presStyleLbl="vennNode1" presStyleIdx="2" presStyleCnt="10" custRadScaleRad="100925" custRadScaleInc="43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41D85F-3EF9-4717-92BC-DC40E30DB0C3}" type="pres">
      <dgm:prSet presAssocID="{561C2D8E-2405-4AB0-890C-E61917AD3638}" presName="node" presStyleLbl="vennNode1" presStyleIdx="3" presStyleCnt="10" custRadScaleRad="102340" custRadScaleInc="26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B198F4-C36A-4E42-A6BE-C83959FBC4F2}" type="pres">
      <dgm:prSet presAssocID="{9E09497E-C453-4DF6-84F1-DB086E3F14BC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E079E6-1F64-4B7B-BD8D-B5C0277E150F}" type="pres">
      <dgm:prSet presAssocID="{389CBE48-A8FB-428D-BFBD-D0DBF815DBD7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EBB13D-15D8-4EAB-A24A-01917AD24EB1}" type="pres">
      <dgm:prSet presAssocID="{992495FA-A1D3-46EF-9E61-CBB9FE22410D}" presName="node" presStyleLbl="vennNode1" presStyleIdx="6" presStyleCnt="10" custRadScaleRad="100021" custRadScaleInc="465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51B7B4-0E2E-4DF3-9F76-73C1ACE748C7}" type="pres">
      <dgm:prSet presAssocID="{A0519037-D150-4D79-BC10-9542B4A5326A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BDC4E5-B879-4EBB-8AA4-F7AF2D1B18CD}" type="pres">
      <dgm:prSet presAssocID="{FB2EAEE7-B734-4B0C-8016-32C46A959F3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077E7B-45DD-4007-AC71-81AA85B21653}" type="pres">
      <dgm:prSet presAssocID="{C20DFCBD-1D50-4799-9B4C-697CF9570F89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415BDD-5E1E-4F8C-8083-80A9C3F1390D}" srcId="{66BF33A8-42ED-4F98-8128-12538386C270}" destId="{69F64613-AE2F-46CC-A25C-C94593D1745B}" srcOrd="0" destOrd="0" parTransId="{B7798AEC-BF9A-4247-A5C8-68415365E301}" sibTransId="{D173EE46-99D8-49F8-B4AB-1BEBAB66CF29}"/>
    <dgm:cxn modelId="{1BF7CFBA-E06E-401C-9721-B236775375A6}" type="presOf" srcId="{389CBE48-A8FB-428D-BFBD-D0DBF815DBD7}" destId="{2BE079E6-1F64-4B7B-BD8D-B5C0277E150F}" srcOrd="0" destOrd="0" presId="urn:microsoft.com/office/officeart/2005/8/layout/radial3"/>
    <dgm:cxn modelId="{35C4BECB-5F0A-47EF-AB42-909444434DA9}" srcId="{69F64613-AE2F-46CC-A25C-C94593D1745B}" destId="{A0519037-D150-4D79-BC10-9542B4A5326A}" srcOrd="6" destOrd="0" parTransId="{10309DE4-B2C7-4A3F-B4E8-718D5AE8B1CF}" sibTransId="{CB1D9A69-039D-4920-B7C0-346AD993F078}"/>
    <dgm:cxn modelId="{32621B78-E303-4DED-81BB-5DDD27F1CDE7}" type="presOf" srcId="{FB2EAEE7-B734-4B0C-8016-32C46A959F3D}" destId="{03BDC4E5-B879-4EBB-8AA4-F7AF2D1B18CD}" srcOrd="0" destOrd="0" presId="urn:microsoft.com/office/officeart/2005/8/layout/radial3"/>
    <dgm:cxn modelId="{70BA137F-96F2-4165-B7E5-885CAA0AC6E6}" type="presOf" srcId="{4B6023D7-232D-472E-B0B9-B8BFBD6247F9}" destId="{685F782E-8625-435B-A27F-EFC57E6CCF1F}" srcOrd="0" destOrd="0" presId="urn:microsoft.com/office/officeart/2005/8/layout/radial3"/>
    <dgm:cxn modelId="{8E6AEE58-70A8-4A6E-9117-7BE7BA43D25A}" srcId="{69F64613-AE2F-46CC-A25C-C94593D1745B}" destId="{389CBE48-A8FB-428D-BFBD-D0DBF815DBD7}" srcOrd="4" destOrd="0" parTransId="{FC612C9C-E596-4692-BFA9-B30B2965C8A7}" sibTransId="{F5FC2A86-082A-4B8F-A4DC-2E8EE4B5A640}"/>
    <dgm:cxn modelId="{26F03DFA-FC0C-400D-B6F3-6ACE3537670E}" type="presOf" srcId="{C20DFCBD-1D50-4799-9B4C-697CF9570F89}" destId="{6C077E7B-45DD-4007-AC71-81AA85B21653}" srcOrd="0" destOrd="0" presId="urn:microsoft.com/office/officeart/2005/8/layout/radial3"/>
    <dgm:cxn modelId="{902FE969-B6CD-45CA-A10F-7AC604F8FF72}" srcId="{69F64613-AE2F-46CC-A25C-C94593D1745B}" destId="{561C2D8E-2405-4AB0-890C-E61917AD3638}" srcOrd="2" destOrd="0" parTransId="{ABF4EFD9-A023-4A4B-8138-7DA64F695CBA}" sibTransId="{F857D61C-B2C3-4EF8-936B-A6BD9A69E759}"/>
    <dgm:cxn modelId="{3379AD58-2B79-4975-8B00-5E7C67803962}" srcId="{69F64613-AE2F-46CC-A25C-C94593D1745B}" destId="{B8F2689F-5525-4DAC-8D68-117533FC8C7B}" srcOrd="0" destOrd="0" parTransId="{30BBB155-1291-4387-8A48-F253128EFDE9}" sibTransId="{1FBA94F4-4749-4CD5-A6E0-0882A7C50263}"/>
    <dgm:cxn modelId="{4E0B62B2-5CD6-4E95-8E63-BD2C08B1A01B}" srcId="{69F64613-AE2F-46CC-A25C-C94593D1745B}" destId="{4B6023D7-232D-472E-B0B9-B8BFBD6247F9}" srcOrd="1" destOrd="0" parTransId="{8EB96B2A-DC50-4FEC-8594-18BA0CD04C3E}" sibTransId="{A28E385A-5D26-4126-96BC-892A788C22EE}"/>
    <dgm:cxn modelId="{9806EEBB-1734-4353-8CEC-B949138EBCFE}" type="presOf" srcId="{B8F2689F-5525-4DAC-8D68-117533FC8C7B}" destId="{647C43A7-C93D-4C6B-A32E-473875378EA0}" srcOrd="0" destOrd="0" presId="urn:microsoft.com/office/officeart/2005/8/layout/radial3"/>
    <dgm:cxn modelId="{9DCB5F01-A9AC-4C16-BC70-57CE6CDBF25C}" type="presOf" srcId="{69F64613-AE2F-46CC-A25C-C94593D1745B}" destId="{5C58AB0C-1840-4B7E-8DB6-112071FDF007}" srcOrd="0" destOrd="0" presId="urn:microsoft.com/office/officeart/2005/8/layout/radial3"/>
    <dgm:cxn modelId="{419F44F1-2EEA-4A9A-AC4D-CE723F02C7F9}" type="presOf" srcId="{992495FA-A1D3-46EF-9E61-CBB9FE22410D}" destId="{1DEBB13D-15D8-4EAB-A24A-01917AD24EB1}" srcOrd="0" destOrd="0" presId="urn:microsoft.com/office/officeart/2005/8/layout/radial3"/>
    <dgm:cxn modelId="{33ECDFEC-C10F-4831-9D9C-29EC150A1B9E}" type="presOf" srcId="{561C2D8E-2405-4AB0-890C-E61917AD3638}" destId="{A941D85F-3EF9-4717-92BC-DC40E30DB0C3}" srcOrd="0" destOrd="0" presId="urn:microsoft.com/office/officeart/2005/8/layout/radial3"/>
    <dgm:cxn modelId="{862BCD1B-EE5A-48E6-A1C4-8FCCDA25ADCB}" srcId="{69F64613-AE2F-46CC-A25C-C94593D1745B}" destId="{992495FA-A1D3-46EF-9E61-CBB9FE22410D}" srcOrd="5" destOrd="0" parTransId="{F11453B4-1C5B-4CFC-AE3E-AD42D7568073}" sibTransId="{E33AF371-E9CE-4DE5-8777-18BD7A3F51BD}"/>
    <dgm:cxn modelId="{4AE8B5A3-B923-4BB0-BD8B-BE9B74838F6F}" type="presOf" srcId="{9E09497E-C453-4DF6-84F1-DB086E3F14BC}" destId="{C7B198F4-C36A-4E42-A6BE-C83959FBC4F2}" srcOrd="0" destOrd="0" presId="urn:microsoft.com/office/officeart/2005/8/layout/radial3"/>
    <dgm:cxn modelId="{798E3939-8A86-4E96-AEF8-38D6C291FA7B}" srcId="{69F64613-AE2F-46CC-A25C-C94593D1745B}" destId="{C20DFCBD-1D50-4799-9B4C-697CF9570F89}" srcOrd="8" destOrd="0" parTransId="{4730A642-3659-4B0C-9ACF-415EA4F2AB11}" sibTransId="{40CA0806-21BF-4D31-A148-8470D4AB6543}"/>
    <dgm:cxn modelId="{007CBA56-1E25-447A-A592-D6C7BA620C4B}" type="presOf" srcId="{66BF33A8-42ED-4F98-8128-12538386C270}" destId="{A7D20E3A-3FAF-47E1-8D35-C1DCB9BE85D8}" srcOrd="0" destOrd="0" presId="urn:microsoft.com/office/officeart/2005/8/layout/radial3"/>
    <dgm:cxn modelId="{358E82AB-8A25-4D2B-8563-365711E94813}" type="presOf" srcId="{A0519037-D150-4D79-BC10-9542B4A5326A}" destId="{C551B7B4-0E2E-4DF3-9F76-73C1ACE748C7}" srcOrd="0" destOrd="0" presId="urn:microsoft.com/office/officeart/2005/8/layout/radial3"/>
    <dgm:cxn modelId="{4007DDA2-E9A1-46B5-8B83-774607042E44}" srcId="{69F64613-AE2F-46CC-A25C-C94593D1745B}" destId="{FB2EAEE7-B734-4B0C-8016-32C46A959F3D}" srcOrd="7" destOrd="0" parTransId="{D0240949-36A5-4C80-B728-23C8A0FD2053}" sibTransId="{C7544AD2-D65C-4602-B5F3-509E872D319A}"/>
    <dgm:cxn modelId="{B6BDC38C-4222-4EE5-ADE0-BC03D5A3F1D0}" srcId="{69F64613-AE2F-46CC-A25C-C94593D1745B}" destId="{9E09497E-C453-4DF6-84F1-DB086E3F14BC}" srcOrd="3" destOrd="0" parTransId="{A168B65D-F4E7-4011-B036-AB7497FF6F82}" sibTransId="{1DA99452-EDCB-4837-9CA6-05235D7D58A0}"/>
    <dgm:cxn modelId="{E27356D2-62D4-48DB-BB65-95A486900A35}" type="presParOf" srcId="{A7D20E3A-3FAF-47E1-8D35-C1DCB9BE85D8}" destId="{E3705C56-F451-42BD-AA7C-CDF50128A1F3}" srcOrd="0" destOrd="0" presId="urn:microsoft.com/office/officeart/2005/8/layout/radial3"/>
    <dgm:cxn modelId="{7E1E48D5-E3B8-495A-BEC1-04B23D3DB594}" type="presParOf" srcId="{E3705C56-F451-42BD-AA7C-CDF50128A1F3}" destId="{5C58AB0C-1840-4B7E-8DB6-112071FDF007}" srcOrd="0" destOrd="0" presId="urn:microsoft.com/office/officeart/2005/8/layout/radial3"/>
    <dgm:cxn modelId="{3F6F20B3-5DE6-4323-A98E-D60E7DC14D18}" type="presParOf" srcId="{E3705C56-F451-42BD-AA7C-CDF50128A1F3}" destId="{647C43A7-C93D-4C6B-A32E-473875378EA0}" srcOrd="1" destOrd="0" presId="urn:microsoft.com/office/officeart/2005/8/layout/radial3"/>
    <dgm:cxn modelId="{D02E088F-B0F8-4A43-BBC5-B7B56B7796F6}" type="presParOf" srcId="{E3705C56-F451-42BD-AA7C-CDF50128A1F3}" destId="{685F782E-8625-435B-A27F-EFC57E6CCF1F}" srcOrd="2" destOrd="0" presId="urn:microsoft.com/office/officeart/2005/8/layout/radial3"/>
    <dgm:cxn modelId="{FA4EA5F8-E55B-47AA-800F-9527287BBA48}" type="presParOf" srcId="{E3705C56-F451-42BD-AA7C-CDF50128A1F3}" destId="{A941D85F-3EF9-4717-92BC-DC40E30DB0C3}" srcOrd="3" destOrd="0" presId="urn:microsoft.com/office/officeart/2005/8/layout/radial3"/>
    <dgm:cxn modelId="{08064BA2-CA44-405B-AD2B-3990437D4284}" type="presParOf" srcId="{E3705C56-F451-42BD-AA7C-CDF50128A1F3}" destId="{C7B198F4-C36A-4E42-A6BE-C83959FBC4F2}" srcOrd="4" destOrd="0" presId="urn:microsoft.com/office/officeart/2005/8/layout/radial3"/>
    <dgm:cxn modelId="{41D44E1B-2B80-4C96-84D4-5008E8512546}" type="presParOf" srcId="{E3705C56-F451-42BD-AA7C-CDF50128A1F3}" destId="{2BE079E6-1F64-4B7B-BD8D-B5C0277E150F}" srcOrd="5" destOrd="0" presId="urn:microsoft.com/office/officeart/2005/8/layout/radial3"/>
    <dgm:cxn modelId="{B2FE53DF-C00D-4C96-96D6-3109D5269DF9}" type="presParOf" srcId="{E3705C56-F451-42BD-AA7C-CDF50128A1F3}" destId="{1DEBB13D-15D8-4EAB-A24A-01917AD24EB1}" srcOrd="6" destOrd="0" presId="urn:microsoft.com/office/officeart/2005/8/layout/radial3"/>
    <dgm:cxn modelId="{5E20B6A1-C0B5-4BE8-B669-9AE6FFEEA507}" type="presParOf" srcId="{E3705C56-F451-42BD-AA7C-CDF50128A1F3}" destId="{C551B7B4-0E2E-4DF3-9F76-73C1ACE748C7}" srcOrd="7" destOrd="0" presId="urn:microsoft.com/office/officeart/2005/8/layout/radial3"/>
    <dgm:cxn modelId="{5EC1BF6A-77EB-448E-ADD5-69EACDC25B22}" type="presParOf" srcId="{E3705C56-F451-42BD-AA7C-CDF50128A1F3}" destId="{03BDC4E5-B879-4EBB-8AA4-F7AF2D1B18CD}" srcOrd="8" destOrd="0" presId="urn:microsoft.com/office/officeart/2005/8/layout/radial3"/>
    <dgm:cxn modelId="{52DE0225-EF7C-44A9-BE16-15B05ED5B86C}" type="presParOf" srcId="{E3705C56-F451-42BD-AA7C-CDF50128A1F3}" destId="{6C077E7B-45DD-4007-AC71-81AA85B21653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#5" qsCatId="simple" csTypeId="urn:microsoft.com/office/officeart/2005/8/colors/accent1_2#4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>
        <a:solidFill>
          <a:srgbClr val="FFC000">
            <a:alpha val="3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金融从业者</a:t>
          </a:r>
        </a:p>
      </dgm:t>
    </dgm:pt>
    <dgm:pt modelId="{B7798AEC-BF9A-4247-A5C8-68415365E301}" cxnId="{406DFC5C-5EA0-41C7-9D69-33A7D1F5A7F5}" type="parTrans">
      <dgm:prSet/>
      <dgm:spPr/>
      <dgm:t>
        <a:bodyPr/>
        <a:lstStyle/>
        <a:p>
          <a:endParaRPr lang="zh-CN" altLang="en-US" sz="2400"/>
        </a:p>
      </dgm:t>
    </dgm:pt>
    <dgm:pt modelId="{D173EE46-99D8-49F8-B4AB-1BEBAB66CF29}" cxnId="{406DFC5C-5EA0-41C7-9D69-33A7D1F5A7F5}" type="sibTrans">
      <dgm:prSet/>
      <dgm:spPr/>
      <dgm:t>
        <a:bodyPr/>
        <a:lstStyle/>
        <a:p>
          <a:endParaRPr lang="zh-CN" altLang="en-US" sz="2400"/>
        </a:p>
      </dgm:t>
    </dgm:pt>
    <dgm:pt modelId="{B8F2689F-5525-4DAC-8D68-117533FC8C7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>
              <a:solidFill>
                <a:srgbClr val="FF0000"/>
              </a:solidFill>
            </a:rPr>
            <a:t>诚实守信</a:t>
          </a:r>
        </a:p>
      </dgm:t>
    </dgm:pt>
    <dgm:pt modelId="{30BBB155-1291-4387-8A48-F253128EFDE9}" cxnId="{3C273420-3357-47BF-A91B-2F866EB29814}" type="parTrans">
      <dgm:prSet/>
      <dgm:spPr/>
      <dgm:t>
        <a:bodyPr/>
        <a:lstStyle/>
        <a:p>
          <a:endParaRPr lang="zh-CN" altLang="en-US" sz="2400"/>
        </a:p>
      </dgm:t>
    </dgm:pt>
    <dgm:pt modelId="{1FBA94F4-4749-4CD5-A6E0-0882A7C50263}" cxnId="{3C273420-3357-47BF-A91B-2F866EB29814}" type="sibTrans">
      <dgm:prSet/>
      <dgm:spPr/>
      <dgm:t>
        <a:bodyPr/>
        <a:lstStyle/>
        <a:p>
          <a:endParaRPr lang="zh-CN" altLang="en-US" sz="2400"/>
        </a:p>
      </dgm:t>
    </dgm:pt>
    <dgm:pt modelId="{50C91E17-E7C1-499C-8C5E-4A4DCA8C3FB2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抗压能力</a:t>
          </a:r>
        </a:p>
      </dgm:t>
    </dgm:pt>
    <dgm:pt modelId="{48D6D51B-3BC1-4F66-8ED4-09A8425C09C6}" cxnId="{855CF264-B04C-429B-A944-93D7206443F9}" type="parTrans">
      <dgm:prSet/>
      <dgm:spPr/>
      <dgm:t>
        <a:bodyPr/>
        <a:lstStyle/>
        <a:p>
          <a:endParaRPr lang="zh-CN" altLang="en-US" sz="2400"/>
        </a:p>
      </dgm:t>
    </dgm:pt>
    <dgm:pt modelId="{7A965B01-182D-4CB5-913B-5AB89AD60E46}" cxnId="{855CF264-B04C-429B-A944-93D7206443F9}" type="sibTrans">
      <dgm:prSet/>
      <dgm:spPr/>
      <dgm:t>
        <a:bodyPr/>
        <a:lstStyle/>
        <a:p>
          <a:endParaRPr lang="zh-CN" altLang="en-US" sz="2400"/>
        </a:p>
      </dgm:t>
    </dgm:pt>
    <dgm:pt modelId="{F245FB5F-CDA3-4AEC-AD32-DB3EB0706CD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>
              <a:solidFill>
                <a:srgbClr val="FF0000"/>
              </a:solidFill>
            </a:rPr>
            <a:t>遵从规范</a:t>
          </a:r>
        </a:p>
      </dgm:t>
    </dgm:pt>
    <dgm:pt modelId="{E0C17160-20BC-40C5-9447-83049B3A0312}" cxnId="{B983395C-CB14-473A-86C3-1C86E87DADB2}" type="parTrans">
      <dgm:prSet/>
      <dgm:spPr/>
      <dgm:t>
        <a:bodyPr/>
        <a:lstStyle/>
        <a:p>
          <a:endParaRPr lang="zh-CN" altLang="en-US" sz="2400"/>
        </a:p>
      </dgm:t>
    </dgm:pt>
    <dgm:pt modelId="{43B76EC4-D5BE-49D6-B885-258225273A7A}" cxnId="{B983395C-CB14-473A-86C3-1C86E87DADB2}" type="sibTrans">
      <dgm:prSet/>
      <dgm:spPr/>
      <dgm:t>
        <a:bodyPr/>
        <a:lstStyle/>
        <a:p>
          <a:endParaRPr lang="zh-CN" altLang="en-US" sz="2400"/>
        </a:p>
      </dgm:t>
    </dgm:pt>
    <dgm:pt modelId="{F45C394E-F4C6-469E-BFE5-998282D7DB5F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客观理智</a:t>
          </a:r>
        </a:p>
      </dgm:t>
    </dgm:pt>
    <dgm:pt modelId="{ED5D8A5D-100C-4947-A7A1-D9CEC0B7827B}" cxnId="{43341177-687E-478B-B51A-5580E2110CA2}" type="parTrans">
      <dgm:prSet/>
      <dgm:spPr/>
      <dgm:t>
        <a:bodyPr/>
        <a:lstStyle/>
        <a:p>
          <a:endParaRPr lang="zh-CN" altLang="en-US" sz="2400"/>
        </a:p>
      </dgm:t>
    </dgm:pt>
    <dgm:pt modelId="{47C60AE9-C349-467F-86ED-F934189FC214}" cxnId="{43341177-687E-478B-B51A-5580E2110CA2}" type="sibTrans">
      <dgm:prSet/>
      <dgm:spPr/>
      <dgm:t>
        <a:bodyPr/>
        <a:lstStyle/>
        <a:p>
          <a:endParaRPr lang="zh-CN" altLang="en-US" sz="2400"/>
        </a:p>
      </dgm:t>
    </dgm:pt>
    <dgm:pt modelId="{723FDC25-F7FC-4E5E-82C3-75CB708A2747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认真负责</a:t>
          </a:r>
        </a:p>
      </dgm:t>
    </dgm:pt>
    <dgm:pt modelId="{A26B05CA-D2DD-4494-B9C1-9917C3885FDE}" cxnId="{180083DD-B7D3-48A6-8EC4-1FF458917654}" type="parTrans">
      <dgm:prSet/>
      <dgm:spPr/>
      <dgm:t>
        <a:bodyPr/>
        <a:lstStyle/>
        <a:p>
          <a:endParaRPr lang="zh-CN" altLang="en-US" sz="2400"/>
        </a:p>
      </dgm:t>
    </dgm:pt>
    <dgm:pt modelId="{D138EB1F-8544-4935-B7AE-6ECA676C7E9E}" cxnId="{180083DD-B7D3-48A6-8EC4-1FF458917654}" type="sibTrans">
      <dgm:prSet/>
      <dgm:spPr/>
      <dgm:t>
        <a:bodyPr/>
        <a:lstStyle/>
        <a:p>
          <a:endParaRPr lang="zh-CN" altLang="en-US" sz="2400"/>
        </a:p>
      </dgm:t>
    </dgm:pt>
    <dgm:pt modelId="{3BB3DFFB-4861-47BC-9E2F-C879E2D169B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协调能力</a:t>
          </a:r>
        </a:p>
      </dgm:t>
    </dgm:pt>
    <dgm:pt modelId="{5DA8F18F-43EC-4852-A9DC-D66D7FDF5D94}" cxnId="{F4CC9A0A-DF37-45B7-B222-637682CDEFD1}" type="parTrans">
      <dgm:prSet/>
      <dgm:spPr/>
      <dgm:t>
        <a:bodyPr/>
        <a:lstStyle/>
        <a:p>
          <a:endParaRPr lang="zh-CN" altLang="en-US" sz="2400"/>
        </a:p>
      </dgm:t>
    </dgm:pt>
    <dgm:pt modelId="{F0E88A0F-5D2D-44A9-A5D4-B1221548949B}" cxnId="{F4CC9A0A-DF37-45B7-B222-637682CDEFD1}" type="sibTrans">
      <dgm:prSet/>
      <dgm:spPr/>
      <dgm:t>
        <a:bodyPr/>
        <a:lstStyle/>
        <a:p>
          <a:endParaRPr lang="zh-CN" altLang="en-US" sz="2400"/>
        </a:p>
      </dgm:t>
    </dgm:pt>
    <dgm:pt modelId="{BF95D816-C889-47FA-B067-3B15C2D435D2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严谨细致</a:t>
          </a:r>
        </a:p>
      </dgm:t>
    </dgm:pt>
    <dgm:pt modelId="{6485A588-CCE0-41C6-83D2-008A72D0C2E3}" cxnId="{4000D985-E719-4831-B3BB-FFEFA705E340}" type="parTrans">
      <dgm:prSet/>
      <dgm:spPr/>
      <dgm:t>
        <a:bodyPr/>
        <a:lstStyle/>
        <a:p>
          <a:endParaRPr lang="zh-CN" altLang="en-US" sz="2400"/>
        </a:p>
      </dgm:t>
    </dgm:pt>
    <dgm:pt modelId="{36779C7B-EAA1-473D-AD15-FADE578B95CA}" cxnId="{4000D985-E719-4831-B3BB-FFEFA705E340}" type="sibTrans">
      <dgm:prSet/>
      <dgm:spPr/>
      <dgm:t>
        <a:bodyPr/>
        <a:lstStyle/>
        <a:p>
          <a:endParaRPr lang="zh-CN" altLang="en-US" sz="2400"/>
        </a:p>
      </dgm:t>
    </dgm:pt>
    <dgm:pt modelId="{EAE803F7-3FFD-4677-BC82-F157DC64C081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>
              <a:solidFill>
                <a:srgbClr val="FF0000"/>
              </a:solidFill>
            </a:rPr>
            <a:t>风险防范</a:t>
          </a:r>
        </a:p>
      </dgm:t>
    </dgm:pt>
    <dgm:pt modelId="{8A6A5229-C442-4631-A4A0-7F0C7FFC2B30}" cxnId="{BB4BDC83-8C77-4865-8CF6-A3E21511BA10}" type="parTrans">
      <dgm:prSet/>
      <dgm:spPr/>
      <dgm:t>
        <a:bodyPr/>
        <a:lstStyle/>
        <a:p>
          <a:endParaRPr lang="zh-CN" altLang="en-US" sz="2400"/>
        </a:p>
      </dgm:t>
    </dgm:pt>
    <dgm:pt modelId="{CDC50164-E260-4168-8885-10E8B571D7A3}" cxnId="{BB4BDC83-8C77-4865-8CF6-A3E21511BA10}" type="sibTrans">
      <dgm:prSet/>
      <dgm:spPr/>
      <dgm:t>
        <a:bodyPr/>
        <a:lstStyle/>
        <a:p>
          <a:endParaRPr lang="zh-CN" altLang="en-US" sz="2400"/>
        </a:p>
      </dgm:t>
    </dgm:pt>
    <dgm:pt modelId="{EF1065F4-C2E5-4790-98AC-82D2CF339353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分析能力</a:t>
          </a:r>
        </a:p>
      </dgm:t>
    </dgm:pt>
    <dgm:pt modelId="{E3159673-282E-45E7-B0DD-E0FAFD2F0D8A}" cxnId="{115EA2D4-213B-4750-8E56-AA14E1C40B60}" type="parTrans">
      <dgm:prSet/>
      <dgm:spPr/>
      <dgm:t>
        <a:bodyPr/>
        <a:lstStyle/>
        <a:p>
          <a:endParaRPr lang="zh-CN" altLang="en-US" sz="2400"/>
        </a:p>
      </dgm:t>
    </dgm:pt>
    <dgm:pt modelId="{A9BF8464-25D3-46AF-B0FF-7FD6F911F022}" cxnId="{115EA2D4-213B-4750-8E56-AA14E1C40B60}" type="sibTrans">
      <dgm:prSet/>
      <dgm:spPr/>
      <dgm:t>
        <a:bodyPr/>
        <a:lstStyle/>
        <a:p>
          <a:endParaRPr lang="zh-CN" altLang="en-US" sz="2400"/>
        </a:p>
      </dgm:t>
    </dgm:pt>
    <dgm:pt modelId="{E3204B23-7902-437C-8C7D-D0E7D8D0A2F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推理能力</a:t>
          </a:r>
        </a:p>
      </dgm:t>
    </dgm:pt>
    <dgm:pt modelId="{BACCADB9-9593-4AE0-B615-451D35AE2FF5}" cxnId="{D2296196-0EE1-41AD-9C50-80792BCD1188}" type="parTrans">
      <dgm:prSet/>
      <dgm:spPr/>
      <dgm:t>
        <a:bodyPr/>
        <a:lstStyle/>
        <a:p>
          <a:endParaRPr lang="zh-CN" altLang="en-US" sz="2400"/>
        </a:p>
      </dgm:t>
    </dgm:pt>
    <dgm:pt modelId="{6DC13E7A-07F0-4704-B26E-8E0CE056AFB5}" cxnId="{D2296196-0EE1-41AD-9C50-80792BCD1188}" type="sibTrans">
      <dgm:prSet/>
      <dgm:spPr/>
      <dgm:t>
        <a:bodyPr/>
        <a:lstStyle/>
        <a:p>
          <a:endParaRPr lang="zh-CN" altLang="en-US" sz="2400"/>
        </a:p>
      </dgm:t>
    </dgm:pt>
    <dgm:pt modelId="{32D510DB-282A-4FD7-8079-39D137227A61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语言理解</a:t>
          </a:r>
        </a:p>
      </dgm:t>
    </dgm:pt>
    <dgm:pt modelId="{F64E77F4-E839-4730-9DAD-48CF0F6DE34C}" cxnId="{B90C9343-CE0B-46F3-AFD0-901B3D4EABB3}" type="parTrans">
      <dgm:prSet/>
      <dgm:spPr/>
      <dgm:t>
        <a:bodyPr/>
        <a:lstStyle/>
        <a:p>
          <a:endParaRPr lang="zh-CN" altLang="en-US" sz="2400"/>
        </a:p>
      </dgm:t>
    </dgm:pt>
    <dgm:pt modelId="{38B145E0-2AB5-4B4B-80D4-D18160918EF6}" cxnId="{B90C9343-CE0B-46F3-AFD0-901B3D4EABB3}" type="sibTrans">
      <dgm:prSet/>
      <dgm:spPr/>
      <dgm:t>
        <a:bodyPr/>
        <a:lstStyle/>
        <a:p>
          <a:endParaRPr lang="zh-CN" altLang="en-US" sz="2400"/>
        </a:p>
      </dgm:t>
    </dgm:pt>
    <dgm:pt modelId="{148250F6-11FF-4265-BB2C-F8FA33B6F169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资料分析</a:t>
          </a:r>
        </a:p>
      </dgm:t>
    </dgm:pt>
    <dgm:pt modelId="{3D97419D-C7AF-43FB-AAEB-DCD38E29AD06}" cxnId="{7B25AA32-DB01-4F2B-963C-E3EC4B66B3D4}" type="parTrans">
      <dgm:prSet/>
      <dgm:spPr/>
      <dgm:t>
        <a:bodyPr/>
        <a:lstStyle/>
        <a:p>
          <a:endParaRPr lang="zh-CN" altLang="en-US" sz="2400"/>
        </a:p>
      </dgm:t>
    </dgm:pt>
    <dgm:pt modelId="{20F4BF2E-1A65-4C43-9103-5218EB759535}" cxnId="{7B25AA32-DB01-4F2B-963C-E3EC4B66B3D4}" type="sibTrans">
      <dgm:prSet/>
      <dgm:spPr/>
      <dgm:t>
        <a:bodyPr/>
        <a:lstStyle/>
        <a:p>
          <a:endParaRPr lang="zh-CN" altLang="en-US" sz="24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13" custLinFactNeighborX="35734" custLinFactNeighborY="10391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13" custRadScaleRad="104575" custRadScaleInc="1437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10E3E7-C187-4300-95F6-86B223A17D5F}" type="pres">
      <dgm:prSet presAssocID="{50C91E17-E7C1-499C-8C5E-4A4DCA8C3FB2}" presName="node" presStyleLbl="vennNode1" presStyleIdx="2" presStyleCnt="13" custRadScaleRad="138156" custRadScaleInc="1051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204001-E09B-4223-B568-AD9A2CE5DE99}" type="pres">
      <dgm:prSet presAssocID="{F245FB5F-CDA3-4AEC-AD32-DB3EB0706CD6}" presName="node" presStyleLbl="vennNode1" presStyleIdx="3" presStyleCnt="13" custRadScaleRad="160749" custRadScaleInc="650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E6C32E-A7C3-45BE-B6BA-1EF85AAD4559}" type="pres">
      <dgm:prSet presAssocID="{F45C394E-F4C6-469E-BFE5-998282D7DB5F}" presName="node" presStyleLbl="vennNode1" presStyleIdx="4" presStyleCnt="13" custRadScaleRad="172724" custRadScaleInc="230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DDF46C-3933-4D0E-949F-2EFB9247FCD5}" type="pres">
      <dgm:prSet presAssocID="{723FDC25-F7FC-4E5E-82C3-75CB708A2747}" presName="node" presStyleLbl="vennNode1" presStyleIdx="5" presStyleCnt="13" custRadScaleRad="173195" custRadScaleInc="-1959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515D4D-B5CB-446B-9607-C5C31635B28D}" type="pres">
      <dgm:prSet presAssocID="{3BB3DFFB-4861-47BC-9E2F-C879E2D169B6}" presName="node" presStyleLbl="vennNode1" presStyleIdx="6" presStyleCnt="13" custRadScaleRad="162130" custRadScaleInc="-617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3EAC90-9FA6-4B7B-B515-6BB9FF1D2B51}" type="pres">
      <dgm:prSet presAssocID="{BF95D816-C889-47FA-B067-3B15C2D435D2}" presName="node" presStyleLbl="vennNode1" presStyleIdx="7" presStyleCnt="13" custRadScaleRad="140342" custRadScaleInc="-1020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D4ED99-F58B-42D1-845A-9572C37908D2}" type="pres">
      <dgm:prSet presAssocID="{EAE803F7-3FFD-4677-BC82-F157DC64C081}" presName="node" presStyleLbl="vennNode1" presStyleIdx="8" presStyleCnt="13" custRadScaleRad="109509" custRadScaleInc="-1376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7635CC-AC59-4B71-B44F-2B081002008C}" type="pres">
      <dgm:prSet presAssocID="{EF1065F4-C2E5-4790-98AC-82D2CF339353}" presName="node" presStyleLbl="vennNode1" presStyleIdx="9" presStyleCnt="13" custRadScaleRad="72381" custRadScaleInc="-15977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FE720A-E354-4829-B806-47BE7A619ADE}" type="pres">
      <dgm:prSet presAssocID="{E3204B23-7902-437C-8C7D-D0E7D8D0A2F6}" presName="node" presStyleLbl="vennNode1" presStyleIdx="10" presStyleCnt="13" custRadScaleRad="35297" custRadScaleInc="-1202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B4A041-98BA-4E67-9497-F7EE669DC487}" type="pres">
      <dgm:prSet presAssocID="{32D510DB-282A-4FD7-8079-39D137227A61}" presName="node" presStyleLbl="vennNode1" presStyleIdx="11" presStyleCnt="13" custRadScaleRad="32905" custRadScaleInc="1087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D5C8E-B18B-48B6-8674-707985AF59F4}" type="pres">
      <dgm:prSet presAssocID="{148250F6-11FF-4265-BB2C-F8FA33B6F169}" presName="node" presStyleLbl="vennNode1" presStyleIdx="12" presStyleCnt="13" custRadScaleRad="69234" custRadScaleInc="1602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77211DE-C61D-4E7D-B1FA-80A0F282C75D}" type="presOf" srcId="{32D510DB-282A-4FD7-8079-39D137227A61}" destId="{8FB4A041-98BA-4E67-9497-F7EE669DC487}" srcOrd="0" destOrd="0" presId="urn:microsoft.com/office/officeart/2005/8/layout/radial3"/>
    <dgm:cxn modelId="{43341177-687E-478B-B51A-5580E2110CA2}" srcId="{69F64613-AE2F-46CC-A25C-C94593D1745B}" destId="{F45C394E-F4C6-469E-BFE5-998282D7DB5F}" srcOrd="3" destOrd="0" parTransId="{ED5D8A5D-100C-4947-A7A1-D9CEC0B7827B}" sibTransId="{47C60AE9-C349-467F-86ED-F934189FC214}"/>
    <dgm:cxn modelId="{B90C9343-CE0B-46F3-AFD0-901B3D4EABB3}" srcId="{69F64613-AE2F-46CC-A25C-C94593D1745B}" destId="{32D510DB-282A-4FD7-8079-39D137227A61}" srcOrd="10" destOrd="0" parTransId="{F64E77F4-E839-4730-9DAD-48CF0F6DE34C}" sibTransId="{38B145E0-2AB5-4B4B-80D4-D18160918EF6}"/>
    <dgm:cxn modelId="{3C273420-3357-47BF-A91B-2F866EB29814}" srcId="{69F64613-AE2F-46CC-A25C-C94593D1745B}" destId="{B8F2689F-5525-4DAC-8D68-117533FC8C7B}" srcOrd="0" destOrd="0" parTransId="{30BBB155-1291-4387-8A48-F253128EFDE9}" sibTransId="{1FBA94F4-4749-4CD5-A6E0-0882A7C50263}"/>
    <dgm:cxn modelId="{F4CC9A0A-DF37-45B7-B222-637682CDEFD1}" srcId="{69F64613-AE2F-46CC-A25C-C94593D1745B}" destId="{3BB3DFFB-4861-47BC-9E2F-C879E2D169B6}" srcOrd="5" destOrd="0" parTransId="{5DA8F18F-43EC-4852-A9DC-D66D7FDF5D94}" sibTransId="{F0E88A0F-5D2D-44A9-A5D4-B1221548949B}"/>
    <dgm:cxn modelId="{24B99205-3238-4D55-B7DF-140312332F26}" type="presOf" srcId="{EF1065F4-C2E5-4790-98AC-82D2CF339353}" destId="{687635CC-AC59-4B71-B44F-2B081002008C}" srcOrd="0" destOrd="0" presId="urn:microsoft.com/office/officeart/2005/8/layout/radial3"/>
    <dgm:cxn modelId="{BB4BDC83-8C77-4865-8CF6-A3E21511BA10}" srcId="{69F64613-AE2F-46CC-A25C-C94593D1745B}" destId="{EAE803F7-3FFD-4677-BC82-F157DC64C081}" srcOrd="7" destOrd="0" parTransId="{8A6A5229-C442-4631-A4A0-7F0C7FFC2B30}" sibTransId="{CDC50164-E260-4168-8885-10E8B571D7A3}"/>
    <dgm:cxn modelId="{1193F46B-F1C0-4F0F-8D36-B04DCFA42744}" type="presOf" srcId="{BF95D816-C889-47FA-B067-3B15C2D435D2}" destId="{A03EAC90-9FA6-4B7B-B515-6BB9FF1D2B51}" srcOrd="0" destOrd="0" presId="urn:microsoft.com/office/officeart/2005/8/layout/radial3"/>
    <dgm:cxn modelId="{89D493E2-346F-4661-B0C1-15534FD3B053}" type="presOf" srcId="{66BF33A8-42ED-4F98-8128-12538386C270}" destId="{A7D20E3A-3FAF-47E1-8D35-C1DCB9BE85D8}" srcOrd="0" destOrd="0" presId="urn:microsoft.com/office/officeart/2005/8/layout/radial3"/>
    <dgm:cxn modelId="{73678A74-43E3-47FF-A72F-108D4FDB7B13}" type="presOf" srcId="{50C91E17-E7C1-499C-8C5E-4A4DCA8C3FB2}" destId="{AE10E3E7-C187-4300-95F6-86B223A17D5F}" srcOrd="0" destOrd="0" presId="urn:microsoft.com/office/officeart/2005/8/layout/radial3"/>
    <dgm:cxn modelId="{ED5E0B9E-F7E7-4F2D-B762-393200E9A20D}" type="presOf" srcId="{F245FB5F-CDA3-4AEC-AD32-DB3EB0706CD6}" destId="{8B204001-E09B-4223-B568-AD9A2CE5DE99}" srcOrd="0" destOrd="0" presId="urn:microsoft.com/office/officeart/2005/8/layout/radial3"/>
    <dgm:cxn modelId="{7B25AA32-DB01-4F2B-963C-E3EC4B66B3D4}" srcId="{69F64613-AE2F-46CC-A25C-C94593D1745B}" destId="{148250F6-11FF-4265-BB2C-F8FA33B6F169}" srcOrd="11" destOrd="0" parTransId="{3D97419D-C7AF-43FB-AAEB-DCD38E29AD06}" sibTransId="{20F4BF2E-1A65-4C43-9103-5218EB759535}"/>
    <dgm:cxn modelId="{855CF264-B04C-429B-A944-93D7206443F9}" srcId="{69F64613-AE2F-46CC-A25C-C94593D1745B}" destId="{50C91E17-E7C1-499C-8C5E-4A4DCA8C3FB2}" srcOrd="1" destOrd="0" parTransId="{48D6D51B-3BC1-4F66-8ED4-09A8425C09C6}" sibTransId="{7A965B01-182D-4CB5-913B-5AB89AD60E46}"/>
    <dgm:cxn modelId="{180083DD-B7D3-48A6-8EC4-1FF458917654}" srcId="{69F64613-AE2F-46CC-A25C-C94593D1745B}" destId="{723FDC25-F7FC-4E5E-82C3-75CB708A2747}" srcOrd="4" destOrd="0" parTransId="{A26B05CA-D2DD-4494-B9C1-9917C3885FDE}" sibTransId="{D138EB1F-8544-4935-B7AE-6ECA676C7E9E}"/>
    <dgm:cxn modelId="{D53B0F00-8993-46AD-B833-68FD36D72F8D}" type="presOf" srcId="{148250F6-11FF-4265-BB2C-F8FA33B6F169}" destId="{9BED5C8E-B18B-48B6-8674-707985AF59F4}" srcOrd="0" destOrd="0" presId="urn:microsoft.com/office/officeart/2005/8/layout/radial3"/>
    <dgm:cxn modelId="{6D477442-13E6-4661-B87C-67D7441C84F4}" type="presOf" srcId="{B8F2689F-5525-4DAC-8D68-117533FC8C7B}" destId="{647C43A7-C93D-4C6B-A32E-473875378EA0}" srcOrd="0" destOrd="0" presId="urn:microsoft.com/office/officeart/2005/8/layout/radial3"/>
    <dgm:cxn modelId="{C94577B8-DBAB-493D-898C-5FF04FEB68D6}" type="presOf" srcId="{EAE803F7-3FFD-4677-BC82-F157DC64C081}" destId="{A3D4ED99-F58B-42D1-845A-9572C37908D2}" srcOrd="0" destOrd="0" presId="urn:microsoft.com/office/officeart/2005/8/layout/radial3"/>
    <dgm:cxn modelId="{A70356AD-BEAA-4ADD-AFF4-2C32898FFEE2}" type="presOf" srcId="{723FDC25-F7FC-4E5E-82C3-75CB708A2747}" destId="{31DDF46C-3933-4D0E-949F-2EFB9247FCD5}" srcOrd="0" destOrd="0" presId="urn:microsoft.com/office/officeart/2005/8/layout/radial3"/>
    <dgm:cxn modelId="{0D7EE23C-BC42-4DBF-AF84-9FAE8B3902ED}" type="presOf" srcId="{F45C394E-F4C6-469E-BFE5-998282D7DB5F}" destId="{33E6C32E-A7C3-45BE-B6BA-1EF85AAD4559}" srcOrd="0" destOrd="0" presId="urn:microsoft.com/office/officeart/2005/8/layout/radial3"/>
    <dgm:cxn modelId="{8971C083-1736-4257-A189-E190289E1BB5}" type="presOf" srcId="{3BB3DFFB-4861-47BC-9E2F-C879E2D169B6}" destId="{A0515D4D-B5CB-446B-9607-C5C31635B28D}" srcOrd="0" destOrd="0" presId="urn:microsoft.com/office/officeart/2005/8/layout/radial3"/>
    <dgm:cxn modelId="{C77DEE21-6C2E-4301-A3CC-7C0EF0D4349B}" type="presOf" srcId="{E3204B23-7902-437C-8C7D-D0E7D8D0A2F6}" destId="{1CFE720A-E354-4829-B806-47BE7A619ADE}" srcOrd="0" destOrd="0" presId="urn:microsoft.com/office/officeart/2005/8/layout/radial3"/>
    <dgm:cxn modelId="{B983395C-CB14-473A-86C3-1C86E87DADB2}" srcId="{69F64613-AE2F-46CC-A25C-C94593D1745B}" destId="{F245FB5F-CDA3-4AEC-AD32-DB3EB0706CD6}" srcOrd="2" destOrd="0" parTransId="{E0C17160-20BC-40C5-9447-83049B3A0312}" sibTransId="{43B76EC4-D5BE-49D6-B885-258225273A7A}"/>
    <dgm:cxn modelId="{4000D985-E719-4831-B3BB-FFEFA705E340}" srcId="{69F64613-AE2F-46CC-A25C-C94593D1745B}" destId="{BF95D816-C889-47FA-B067-3B15C2D435D2}" srcOrd="6" destOrd="0" parTransId="{6485A588-CCE0-41C6-83D2-008A72D0C2E3}" sibTransId="{36779C7B-EAA1-473D-AD15-FADE578B95CA}"/>
    <dgm:cxn modelId="{115EA2D4-213B-4750-8E56-AA14E1C40B60}" srcId="{69F64613-AE2F-46CC-A25C-C94593D1745B}" destId="{EF1065F4-C2E5-4790-98AC-82D2CF339353}" srcOrd="8" destOrd="0" parTransId="{E3159673-282E-45E7-B0DD-E0FAFD2F0D8A}" sibTransId="{A9BF8464-25D3-46AF-B0FF-7FD6F911F022}"/>
    <dgm:cxn modelId="{380F1FCE-1891-4FCC-90E6-5272B281986C}" type="presOf" srcId="{69F64613-AE2F-46CC-A25C-C94593D1745B}" destId="{5C58AB0C-1840-4B7E-8DB6-112071FDF007}" srcOrd="0" destOrd="0" presId="urn:microsoft.com/office/officeart/2005/8/layout/radial3"/>
    <dgm:cxn modelId="{406DFC5C-5EA0-41C7-9D69-33A7D1F5A7F5}" srcId="{66BF33A8-42ED-4F98-8128-12538386C270}" destId="{69F64613-AE2F-46CC-A25C-C94593D1745B}" srcOrd="0" destOrd="0" parTransId="{B7798AEC-BF9A-4247-A5C8-68415365E301}" sibTransId="{D173EE46-99D8-49F8-B4AB-1BEBAB66CF29}"/>
    <dgm:cxn modelId="{D2296196-0EE1-41AD-9C50-80792BCD1188}" srcId="{69F64613-AE2F-46CC-A25C-C94593D1745B}" destId="{E3204B23-7902-437C-8C7D-D0E7D8D0A2F6}" srcOrd="9" destOrd="0" parTransId="{BACCADB9-9593-4AE0-B615-451D35AE2FF5}" sibTransId="{6DC13E7A-07F0-4704-B26E-8E0CE056AFB5}"/>
    <dgm:cxn modelId="{C6854FAD-F67D-4B0B-B7C3-3890974B9787}" type="presParOf" srcId="{A7D20E3A-3FAF-47E1-8D35-C1DCB9BE85D8}" destId="{E3705C56-F451-42BD-AA7C-CDF50128A1F3}" srcOrd="0" destOrd="0" presId="urn:microsoft.com/office/officeart/2005/8/layout/radial3"/>
    <dgm:cxn modelId="{C061F4CB-6D84-4640-86AB-95912C602F93}" type="presParOf" srcId="{E3705C56-F451-42BD-AA7C-CDF50128A1F3}" destId="{5C58AB0C-1840-4B7E-8DB6-112071FDF007}" srcOrd="0" destOrd="0" presId="urn:microsoft.com/office/officeart/2005/8/layout/radial3"/>
    <dgm:cxn modelId="{DDA9F4FE-AD63-4951-AC5B-DA8A2D420CAB}" type="presParOf" srcId="{E3705C56-F451-42BD-AA7C-CDF50128A1F3}" destId="{647C43A7-C93D-4C6B-A32E-473875378EA0}" srcOrd="1" destOrd="0" presId="urn:microsoft.com/office/officeart/2005/8/layout/radial3"/>
    <dgm:cxn modelId="{66A73E7B-83C0-4779-B0E5-741E4D6920C0}" type="presParOf" srcId="{E3705C56-F451-42BD-AA7C-CDF50128A1F3}" destId="{AE10E3E7-C187-4300-95F6-86B223A17D5F}" srcOrd="2" destOrd="0" presId="urn:microsoft.com/office/officeart/2005/8/layout/radial3"/>
    <dgm:cxn modelId="{9CE1FEC5-5FDD-44EB-A04B-9D74E1053743}" type="presParOf" srcId="{E3705C56-F451-42BD-AA7C-CDF50128A1F3}" destId="{8B204001-E09B-4223-B568-AD9A2CE5DE99}" srcOrd="3" destOrd="0" presId="urn:microsoft.com/office/officeart/2005/8/layout/radial3"/>
    <dgm:cxn modelId="{288145AD-D6E0-4825-A815-3D25D761832E}" type="presParOf" srcId="{E3705C56-F451-42BD-AA7C-CDF50128A1F3}" destId="{33E6C32E-A7C3-45BE-B6BA-1EF85AAD4559}" srcOrd="4" destOrd="0" presId="urn:microsoft.com/office/officeart/2005/8/layout/radial3"/>
    <dgm:cxn modelId="{8672DFC6-A74B-4382-9C5C-5E367C7B7786}" type="presParOf" srcId="{E3705C56-F451-42BD-AA7C-CDF50128A1F3}" destId="{31DDF46C-3933-4D0E-949F-2EFB9247FCD5}" srcOrd="5" destOrd="0" presId="urn:microsoft.com/office/officeart/2005/8/layout/radial3"/>
    <dgm:cxn modelId="{CA3C43D7-FD2A-4EA2-A4F9-0519D8AC40AC}" type="presParOf" srcId="{E3705C56-F451-42BD-AA7C-CDF50128A1F3}" destId="{A0515D4D-B5CB-446B-9607-C5C31635B28D}" srcOrd="6" destOrd="0" presId="urn:microsoft.com/office/officeart/2005/8/layout/radial3"/>
    <dgm:cxn modelId="{AADA0071-3B62-4856-8CF9-3F31526529DF}" type="presParOf" srcId="{E3705C56-F451-42BD-AA7C-CDF50128A1F3}" destId="{A03EAC90-9FA6-4B7B-B515-6BB9FF1D2B51}" srcOrd="7" destOrd="0" presId="urn:microsoft.com/office/officeart/2005/8/layout/radial3"/>
    <dgm:cxn modelId="{3A35D240-0C7D-4071-B166-07B990FB4D2E}" type="presParOf" srcId="{E3705C56-F451-42BD-AA7C-CDF50128A1F3}" destId="{A3D4ED99-F58B-42D1-845A-9572C37908D2}" srcOrd="8" destOrd="0" presId="urn:microsoft.com/office/officeart/2005/8/layout/radial3"/>
    <dgm:cxn modelId="{5F1EB5B3-A63C-43C9-BE60-46658387CD60}" type="presParOf" srcId="{E3705C56-F451-42BD-AA7C-CDF50128A1F3}" destId="{687635CC-AC59-4B71-B44F-2B081002008C}" srcOrd="9" destOrd="0" presId="urn:microsoft.com/office/officeart/2005/8/layout/radial3"/>
    <dgm:cxn modelId="{5F972142-48A1-47DD-AAC0-FB05458C177C}" type="presParOf" srcId="{E3705C56-F451-42BD-AA7C-CDF50128A1F3}" destId="{1CFE720A-E354-4829-B806-47BE7A619ADE}" srcOrd="10" destOrd="0" presId="urn:microsoft.com/office/officeart/2005/8/layout/radial3"/>
    <dgm:cxn modelId="{38FB6933-8DCD-42DD-B4FF-551E75E5F148}" type="presParOf" srcId="{E3705C56-F451-42BD-AA7C-CDF50128A1F3}" destId="{8FB4A041-98BA-4E67-9497-F7EE669DC487}" srcOrd="11" destOrd="0" presId="urn:microsoft.com/office/officeart/2005/8/layout/radial3"/>
    <dgm:cxn modelId="{3D219FFB-88FE-4D02-B88A-AF7406052840}" type="presParOf" srcId="{E3705C56-F451-42BD-AA7C-CDF50128A1F3}" destId="{9BED5C8E-B18B-48B6-8674-707985AF59F4}" srcOrd="1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#6" qsCatId="simple" csTypeId="urn:microsoft.com/office/officeart/2005/8/colors/accent1_2#5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>
        <a:solidFill>
          <a:srgbClr val="FFC000">
            <a:alpha val="3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运营保障类</a:t>
          </a:r>
          <a:endParaRPr lang="en-US" altLang="zh-CN" sz="2400" b="1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职位</a:t>
          </a:r>
        </a:p>
      </dgm:t>
    </dgm:pt>
    <dgm:pt modelId="{B7798AEC-BF9A-4247-A5C8-68415365E301}" cxnId="{EF54F45E-4CF3-46C3-A736-11821BBE35A5}" type="parTrans">
      <dgm:prSet/>
      <dgm:spPr/>
      <dgm:t>
        <a:bodyPr/>
        <a:lstStyle/>
        <a:p>
          <a:endParaRPr lang="zh-CN" altLang="en-US" sz="2400"/>
        </a:p>
      </dgm:t>
    </dgm:pt>
    <dgm:pt modelId="{D173EE46-99D8-49F8-B4AB-1BEBAB66CF29}" cxnId="{EF54F45E-4CF3-46C3-A736-11821BBE35A5}" type="sibTrans">
      <dgm:prSet/>
      <dgm:spPr/>
      <dgm:t>
        <a:bodyPr/>
        <a:lstStyle/>
        <a:p>
          <a:endParaRPr lang="zh-CN" altLang="en-US" sz="2400"/>
        </a:p>
      </dgm:t>
    </dgm:pt>
    <dgm:pt modelId="{B8F2689F-5525-4DAC-8D68-117533FC8C7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团队合作</a:t>
          </a:r>
          <a:endParaRPr lang="en-US" altLang="zh-CN" sz="1600" b="1" dirty="0"/>
        </a:p>
      </dgm:t>
    </dgm:pt>
    <dgm:pt modelId="{30BBB155-1291-4387-8A48-F253128EFDE9}" cxnId="{4E689148-0601-41F4-BC0C-DBB8FBA7B09D}" type="parTrans">
      <dgm:prSet/>
      <dgm:spPr/>
      <dgm:t>
        <a:bodyPr/>
        <a:lstStyle/>
        <a:p>
          <a:endParaRPr lang="zh-CN" altLang="en-US" sz="2400"/>
        </a:p>
      </dgm:t>
    </dgm:pt>
    <dgm:pt modelId="{1FBA94F4-4749-4CD5-A6E0-0882A7C50263}" cxnId="{4E689148-0601-41F4-BC0C-DBB8FBA7B09D}" type="sibTrans">
      <dgm:prSet/>
      <dgm:spPr/>
      <dgm:t>
        <a:bodyPr/>
        <a:lstStyle/>
        <a:p>
          <a:endParaRPr lang="zh-CN" altLang="en-US" sz="2400"/>
        </a:p>
      </dgm:t>
    </dgm:pt>
    <dgm:pt modelId="{B1B7CC79-DDA4-4571-9352-3D8C57CBF709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自我激励</a:t>
          </a:r>
          <a:endParaRPr lang="en-US" altLang="zh-CN" sz="1600" b="1" dirty="0"/>
        </a:p>
      </dgm:t>
    </dgm:pt>
    <dgm:pt modelId="{428B48CA-3297-4EA8-A293-F27EA4FE28B6}" cxnId="{E6D9156F-7C07-4202-BC63-BE5124868075}" type="parTrans">
      <dgm:prSet/>
      <dgm:spPr/>
      <dgm:t>
        <a:bodyPr/>
        <a:lstStyle/>
        <a:p>
          <a:endParaRPr lang="zh-CN" altLang="en-US" sz="2400"/>
        </a:p>
      </dgm:t>
    </dgm:pt>
    <dgm:pt modelId="{2A70F743-E617-44AA-858F-3DCD5801E31C}" cxnId="{E6D9156F-7C07-4202-BC63-BE5124868075}" type="sibTrans">
      <dgm:prSet/>
      <dgm:spPr/>
      <dgm:t>
        <a:bodyPr/>
        <a:lstStyle/>
        <a:p>
          <a:endParaRPr lang="zh-CN" altLang="en-US" sz="2400"/>
        </a:p>
      </dgm:t>
    </dgm:pt>
    <dgm:pt modelId="{17A2049E-D071-4A57-8A5A-769E8565366F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诚信正直</a:t>
          </a:r>
          <a:endParaRPr lang="en-US" altLang="zh-CN" sz="1600" b="1" dirty="0"/>
        </a:p>
      </dgm:t>
    </dgm:pt>
    <dgm:pt modelId="{BD014E2C-B294-4AAE-AC61-934A46AD3D8D}" cxnId="{9CB5628D-5D0E-4DAE-B197-DD38128840B9}" type="parTrans">
      <dgm:prSet/>
      <dgm:spPr/>
      <dgm:t>
        <a:bodyPr/>
        <a:lstStyle/>
        <a:p>
          <a:endParaRPr lang="zh-CN" altLang="en-US" sz="2400"/>
        </a:p>
      </dgm:t>
    </dgm:pt>
    <dgm:pt modelId="{F1274986-D71D-468A-BD69-068A346FAC0B}" cxnId="{9CB5628D-5D0E-4DAE-B197-DD38128840B9}" type="sibTrans">
      <dgm:prSet/>
      <dgm:spPr/>
      <dgm:t>
        <a:bodyPr/>
        <a:lstStyle/>
        <a:p>
          <a:endParaRPr lang="zh-CN" altLang="en-US" sz="2400"/>
        </a:p>
      </dgm:t>
    </dgm:pt>
    <dgm:pt modelId="{CA8B6DD6-E6F3-4B99-95B1-963C4530E221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抗压能力</a:t>
          </a:r>
          <a:endParaRPr lang="en-US" altLang="zh-CN" sz="1600" b="1" dirty="0"/>
        </a:p>
      </dgm:t>
    </dgm:pt>
    <dgm:pt modelId="{DB5B328D-5D05-4DEB-939F-276B9EE4A728}" cxnId="{A0667702-59B6-4098-8092-5ABB161DB0D6}" type="parTrans">
      <dgm:prSet/>
      <dgm:spPr/>
      <dgm:t>
        <a:bodyPr/>
        <a:lstStyle/>
        <a:p>
          <a:endParaRPr lang="zh-CN" altLang="en-US" sz="2400"/>
        </a:p>
      </dgm:t>
    </dgm:pt>
    <dgm:pt modelId="{B712FD2D-D14C-4659-BF9F-3C935EBAABDA}" cxnId="{A0667702-59B6-4098-8092-5ABB161DB0D6}" type="sibTrans">
      <dgm:prSet/>
      <dgm:spPr/>
      <dgm:t>
        <a:bodyPr/>
        <a:lstStyle/>
        <a:p>
          <a:endParaRPr lang="zh-CN" altLang="en-US" sz="2400"/>
        </a:p>
      </dgm:t>
    </dgm:pt>
    <dgm:pt modelId="{63C07983-04E1-4710-BA47-4AF1FAD552C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责任心</a:t>
          </a:r>
          <a:endParaRPr lang="en-US" altLang="zh-CN" sz="1600" b="1" dirty="0"/>
        </a:p>
      </dgm:t>
    </dgm:pt>
    <dgm:pt modelId="{3561ACC7-E2B1-419E-96A5-026244495609}" cxnId="{0EAC47CB-3A45-4770-A18C-9C670B9A4CBD}" type="parTrans">
      <dgm:prSet/>
      <dgm:spPr/>
      <dgm:t>
        <a:bodyPr/>
        <a:lstStyle/>
        <a:p>
          <a:endParaRPr lang="zh-CN" altLang="en-US" sz="2400"/>
        </a:p>
      </dgm:t>
    </dgm:pt>
    <dgm:pt modelId="{64BCF809-DBF1-41CE-BB81-0A6A36DCA1B2}" cxnId="{0EAC47CB-3A45-4770-A18C-9C670B9A4CBD}" type="sibTrans">
      <dgm:prSet/>
      <dgm:spPr/>
      <dgm:t>
        <a:bodyPr/>
        <a:lstStyle/>
        <a:p>
          <a:endParaRPr lang="zh-CN" altLang="en-US" sz="2400"/>
        </a:p>
      </dgm:t>
    </dgm:pt>
    <dgm:pt modelId="{674692FF-7F05-4D73-8B0E-F2AE418334B1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严谨细致</a:t>
          </a:r>
          <a:endParaRPr lang="en-US" altLang="zh-CN" sz="1600" b="1" dirty="0"/>
        </a:p>
      </dgm:t>
    </dgm:pt>
    <dgm:pt modelId="{655A0BA4-CD5F-420C-92AF-57664127C4BB}" cxnId="{D851F6B2-FB37-4DED-B71E-DF4DB3BE9C34}" type="parTrans">
      <dgm:prSet/>
      <dgm:spPr/>
      <dgm:t>
        <a:bodyPr/>
        <a:lstStyle/>
        <a:p>
          <a:endParaRPr lang="zh-CN" altLang="en-US" sz="2400"/>
        </a:p>
      </dgm:t>
    </dgm:pt>
    <dgm:pt modelId="{29A5CA05-B4C9-4A92-A4D7-1E6EEE5C2FD6}" cxnId="{D851F6B2-FB37-4DED-B71E-DF4DB3BE9C34}" type="sibTrans">
      <dgm:prSet/>
      <dgm:spPr/>
      <dgm:t>
        <a:bodyPr/>
        <a:lstStyle/>
        <a:p>
          <a:endParaRPr lang="zh-CN" altLang="en-US" sz="2400"/>
        </a:p>
      </dgm:t>
    </dgm:pt>
    <dgm:pt modelId="{1D93B4DD-5A5C-485C-884C-81854B8A04A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社会适应</a:t>
          </a:r>
          <a:endParaRPr lang="en-US" altLang="zh-CN" sz="1600" b="1" dirty="0"/>
        </a:p>
      </dgm:t>
    </dgm:pt>
    <dgm:pt modelId="{EA81B927-AA1A-4968-9221-722CAA36FA7E}" cxnId="{EE2ED764-20A5-4F9B-AA1A-7AC25D366821}" type="parTrans">
      <dgm:prSet/>
      <dgm:spPr/>
      <dgm:t>
        <a:bodyPr/>
        <a:lstStyle/>
        <a:p>
          <a:endParaRPr lang="zh-CN" altLang="en-US" sz="2400"/>
        </a:p>
      </dgm:t>
    </dgm:pt>
    <dgm:pt modelId="{81BB5AB6-4570-4E28-9816-0F2EF3C1689D}" cxnId="{EE2ED764-20A5-4F9B-AA1A-7AC25D366821}" type="sibTrans">
      <dgm:prSet/>
      <dgm:spPr/>
      <dgm:t>
        <a:bodyPr/>
        <a:lstStyle/>
        <a:p>
          <a:endParaRPr lang="zh-CN" altLang="en-US" sz="2400"/>
        </a:p>
      </dgm:t>
    </dgm:pt>
    <dgm:pt modelId="{C2EB9893-08CF-47B0-AF63-8545A5ECDBC6}">
      <dgm:prSet phldrT="[文本]" phldr="0" custT="1"/>
      <dgm:spPr>
        <a:solidFill>
          <a:schemeClr val="bg1">
            <a:lumMod val="65000"/>
            <a:alpha val="50000"/>
          </a:schemeClr>
        </a:solidFill>
      </dgm:spPr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solidFill>
                <a:schemeClr val="tx1"/>
              </a:solidFill>
            </a:rPr>
            <a:t>创新能力</a:t>
          </a:r>
        </a:p>
      </dgm:t>
    </dgm:pt>
    <dgm:pt modelId="{92F612E9-F3F9-40DE-BDFD-F1596B539F00}" cxnId="{71405D6B-E4B4-493E-A5E2-76C11D73D058}" type="parTrans">
      <dgm:prSet/>
      <dgm:spPr/>
      <dgm:t>
        <a:bodyPr/>
        <a:lstStyle/>
        <a:p>
          <a:endParaRPr lang="zh-CN" altLang="en-US" sz="2400"/>
        </a:p>
      </dgm:t>
    </dgm:pt>
    <dgm:pt modelId="{05E57303-9B05-44FE-9D87-C6EB414AC937}" cxnId="{71405D6B-E4B4-493E-A5E2-76C11D73D058}" type="sibTrans">
      <dgm:prSet/>
      <dgm:spPr/>
      <dgm:t>
        <a:bodyPr/>
        <a:lstStyle/>
        <a:p>
          <a:endParaRPr lang="zh-CN" altLang="en-US" sz="2400"/>
        </a:p>
      </dgm:t>
    </dgm:pt>
    <dgm:pt modelId="{6EFD4199-A7C0-4A06-A425-D0658B1C0681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学习能力</a:t>
          </a:r>
          <a:endParaRPr lang="en-US" altLang="zh-CN" sz="1600" b="1" dirty="0"/>
        </a:p>
      </dgm:t>
    </dgm:pt>
    <dgm:pt modelId="{8F81F75C-3E14-431A-B700-EF4395BB48FE}" cxnId="{EFD0D865-7FBA-4682-B917-01BD771D000F}" type="parTrans">
      <dgm:prSet/>
      <dgm:spPr/>
      <dgm:t>
        <a:bodyPr/>
        <a:lstStyle/>
        <a:p>
          <a:endParaRPr lang="zh-CN" altLang="en-US" sz="2400"/>
        </a:p>
      </dgm:t>
    </dgm:pt>
    <dgm:pt modelId="{2E483383-0D18-4F1B-A93F-28F63AAC9709}" cxnId="{EFD0D865-7FBA-4682-B917-01BD771D000F}" type="sibTrans">
      <dgm:prSet/>
      <dgm:spPr/>
      <dgm:t>
        <a:bodyPr/>
        <a:lstStyle/>
        <a:p>
          <a:endParaRPr lang="zh-CN" altLang="en-US" sz="2400"/>
        </a:p>
      </dgm:t>
    </dgm:pt>
    <dgm:pt modelId="{2CC7D225-AEED-4DD7-AC8A-85117179EE64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推理能力</a:t>
          </a:r>
          <a:endParaRPr lang="en-US" altLang="zh-CN" sz="1600" b="1" dirty="0"/>
        </a:p>
      </dgm:t>
    </dgm:pt>
    <dgm:pt modelId="{C891235D-3BFA-4FA7-8A00-10189C48011E}" cxnId="{E92DF5B9-CF21-43BF-9462-C6BF56E73C39}" type="parTrans">
      <dgm:prSet/>
      <dgm:spPr/>
      <dgm:t>
        <a:bodyPr/>
        <a:lstStyle/>
        <a:p>
          <a:endParaRPr lang="zh-CN" altLang="en-US" sz="2400"/>
        </a:p>
      </dgm:t>
    </dgm:pt>
    <dgm:pt modelId="{DB2665CB-4579-41D8-9754-A711511E41DC}" cxnId="{E92DF5B9-CF21-43BF-9462-C6BF56E73C39}" type="sibTrans">
      <dgm:prSet/>
      <dgm:spPr/>
      <dgm:t>
        <a:bodyPr/>
        <a:lstStyle/>
        <a:p>
          <a:endParaRPr lang="zh-CN" altLang="en-US" sz="2400"/>
        </a:p>
      </dgm:t>
    </dgm:pt>
    <dgm:pt modelId="{2E67EF8C-AA15-46D0-980E-A9F8E412D606}">
      <dgm:prSet phldrT="[文本]" phldr="0" custT="1"/>
      <dgm:spPr>
        <a:solidFill>
          <a:schemeClr val="bg1">
            <a:lumMod val="65000"/>
            <a:alpha val="50000"/>
          </a:schemeClr>
        </a:solidFill>
      </dgm:spPr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dirty="0">
              <a:solidFill>
                <a:srgbClr val="C00000"/>
              </a:solidFill>
            </a:rPr>
            <a:t>资料分析</a:t>
          </a:r>
        </a:p>
      </dgm:t>
    </dgm:pt>
    <dgm:pt modelId="{1004B640-E240-469D-9C22-3F60ACBC2DA7}" cxnId="{02EAD9FD-C774-4AB4-AAE7-998F0B26D344}" type="parTrans">
      <dgm:prSet/>
      <dgm:spPr/>
      <dgm:t>
        <a:bodyPr/>
        <a:lstStyle/>
        <a:p>
          <a:endParaRPr lang="zh-CN" altLang="en-US" sz="2400"/>
        </a:p>
      </dgm:t>
    </dgm:pt>
    <dgm:pt modelId="{6D03FBDD-ACA9-4885-8150-2F4DC6715CCF}" cxnId="{02EAD9FD-C774-4AB4-AAE7-998F0B26D344}" type="sibTrans">
      <dgm:prSet/>
      <dgm:spPr/>
      <dgm:t>
        <a:bodyPr/>
        <a:lstStyle/>
        <a:p>
          <a:endParaRPr lang="zh-CN" altLang="en-US" sz="2400"/>
        </a:p>
      </dgm:t>
    </dgm:pt>
    <dgm:pt modelId="{1CAB233D-76F0-414C-A185-95BFD7C32A42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语言理解</a:t>
          </a:r>
          <a:endParaRPr lang="en-US" altLang="zh-CN" sz="1600" b="1" dirty="0"/>
        </a:p>
      </dgm:t>
    </dgm:pt>
    <dgm:pt modelId="{2C019F3E-0DEA-4253-8FFF-8C2516AD821B}" cxnId="{D4DCDC65-34FA-49BD-8D20-5378DD722B17}" type="parTrans">
      <dgm:prSet/>
      <dgm:spPr/>
      <dgm:t>
        <a:bodyPr/>
        <a:lstStyle/>
        <a:p>
          <a:endParaRPr lang="zh-CN" altLang="en-US" sz="2400"/>
        </a:p>
      </dgm:t>
    </dgm:pt>
    <dgm:pt modelId="{096D11D8-1087-46E5-B627-F3E4F2BBE664}" cxnId="{D4DCDC65-34FA-49BD-8D20-5378DD722B17}" type="sibTrans">
      <dgm:prSet/>
      <dgm:spPr/>
      <dgm:t>
        <a:bodyPr/>
        <a:lstStyle/>
        <a:p>
          <a:endParaRPr lang="zh-CN" altLang="en-US" sz="24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13" custLinFactNeighborX="54387" custLinFactNeighborY="5955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13" custRadScaleRad="138179" custRadScaleInc="1730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B8892-AA66-4DA5-961F-BE1030F9A212}" type="pres">
      <dgm:prSet presAssocID="{B1B7CC79-DDA4-4571-9352-3D8C57CBF709}" presName="node" presStyleLbl="vennNode1" presStyleIdx="2" presStyleCnt="13" custRadScaleRad="175466" custRadScaleInc="1160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0FD4BD-7306-42ED-8EDB-44D1C93A6348}" type="pres">
      <dgm:prSet presAssocID="{17A2049E-D071-4A57-8A5A-769E8565366F}" presName="node" presStyleLbl="vennNode1" presStyleIdx="3" presStyleCnt="13" custRadScaleRad="199055" custRadScaleInc="632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75B778-0576-4855-9B71-036C7313867D}" type="pres">
      <dgm:prSet presAssocID="{CA8B6DD6-E6F3-4B99-95B1-963C4530E221}" presName="node" presStyleLbl="vennNode1" presStyleIdx="4" presStyleCnt="13" custRadScaleRad="209114" custRadScaleInc="108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8E275B-381A-4D8D-9B10-60104B98D3F8}" type="pres">
      <dgm:prSet presAssocID="{63C07983-04E1-4710-BA47-4AF1FAD552C6}" presName="node" presStyleLbl="vennNode1" presStyleIdx="5" presStyleCnt="13" custRadScaleRad="204951" custRadScaleInc="-413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FF2BB9-7046-4007-A869-38A453E71F3E}" type="pres">
      <dgm:prSet presAssocID="{674692FF-7F05-4D73-8B0E-F2AE418334B1}" presName="node" presStyleLbl="vennNode1" presStyleIdx="6" presStyleCnt="13" custRadScaleRad="186852" custRadScaleInc="-939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CD5ABD-9B81-49C2-8860-25F9CC306F9D}" type="pres">
      <dgm:prSet presAssocID="{1D93B4DD-5A5C-485C-884C-81854B8A04AD}" presName="node" presStyleLbl="vennNode1" presStyleIdx="7" presStyleCnt="13" custRadScaleRad="156063" custRadScaleInc="-1472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63A90A-9F18-4357-A05B-2DC4C8A10558}" type="pres">
      <dgm:prSet presAssocID="{C2EB9893-08CF-47B0-AF63-8545A5ECDBC6}" presName="node" presStyleLbl="vennNode1" presStyleIdx="8" presStyleCnt="13" custRadScaleRad="114713" custRadScaleInc="-2027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1C9884-1432-4515-8F78-EA9C72ADD6BF}" type="pres">
      <dgm:prSet presAssocID="{6EFD4199-A7C0-4A06-A425-D0658B1C0681}" presName="node" presStyleLbl="vennNode1" presStyleIdx="9" presStyleCnt="13" custRadScaleRad="65760" custRadScaleInc="-2656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EC7926-773A-4342-93D5-AA427A832395}" type="pres">
      <dgm:prSet presAssocID="{2CC7D225-AEED-4DD7-AC8A-85117179EE64}" presName="node" presStyleLbl="vennNode1" presStyleIdx="10" presStyleCnt="13" custRadScaleRad="14792" custRadScaleInc="-4212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EE9DCA-06C9-472D-85CB-E3CB0485CDD0}" type="pres">
      <dgm:prSet presAssocID="{2E67EF8C-AA15-46D0-980E-A9F8E412D606}" presName="node" presStyleLbl="vennNode1" presStyleIdx="11" presStyleCnt="13" custRadScaleRad="44074" custRadScaleInc="30067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FC4378-3247-40A4-B681-A1DCEFB16586}" type="pres">
      <dgm:prSet presAssocID="{1CAB233D-76F0-414C-A185-95BFD7C32A42}" presName="node" presStyleLbl="vennNode1" presStyleIdx="12" presStyleCnt="13" custRadScaleRad="95045" custRadScaleInc="2273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DF091F7-EAB2-4ABE-B057-BB10C70B3B2A}" type="presOf" srcId="{69F64613-AE2F-46CC-A25C-C94593D1745B}" destId="{5C58AB0C-1840-4B7E-8DB6-112071FDF007}" srcOrd="0" destOrd="0" presId="urn:microsoft.com/office/officeart/2005/8/layout/radial3"/>
    <dgm:cxn modelId="{8F104D15-71E0-4A61-8D30-9B586EC8E08F}" type="presOf" srcId="{63C07983-04E1-4710-BA47-4AF1FAD552C6}" destId="{CA8E275B-381A-4D8D-9B10-60104B98D3F8}" srcOrd="0" destOrd="0" presId="urn:microsoft.com/office/officeart/2005/8/layout/radial3"/>
    <dgm:cxn modelId="{32370066-C4F5-4A33-8680-355D0A4D95E4}" type="presOf" srcId="{17A2049E-D071-4A57-8A5A-769E8565366F}" destId="{CA0FD4BD-7306-42ED-8EDB-44D1C93A6348}" srcOrd="0" destOrd="0" presId="urn:microsoft.com/office/officeart/2005/8/layout/radial3"/>
    <dgm:cxn modelId="{67199878-AAF4-4D84-9328-17715528C21B}" type="presOf" srcId="{6EFD4199-A7C0-4A06-A425-D0658B1C0681}" destId="{A21C9884-1432-4515-8F78-EA9C72ADD6BF}" srcOrd="0" destOrd="0" presId="urn:microsoft.com/office/officeart/2005/8/layout/radial3"/>
    <dgm:cxn modelId="{D851F6B2-FB37-4DED-B71E-DF4DB3BE9C34}" srcId="{69F64613-AE2F-46CC-A25C-C94593D1745B}" destId="{674692FF-7F05-4D73-8B0E-F2AE418334B1}" srcOrd="5" destOrd="0" parTransId="{655A0BA4-CD5F-420C-92AF-57664127C4BB}" sibTransId="{29A5CA05-B4C9-4A92-A4D7-1E6EEE5C2FD6}"/>
    <dgm:cxn modelId="{4E689148-0601-41F4-BC0C-DBB8FBA7B09D}" srcId="{69F64613-AE2F-46CC-A25C-C94593D1745B}" destId="{B8F2689F-5525-4DAC-8D68-117533FC8C7B}" srcOrd="0" destOrd="0" parTransId="{30BBB155-1291-4387-8A48-F253128EFDE9}" sibTransId="{1FBA94F4-4749-4CD5-A6E0-0882A7C50263}"/>
    <dgm:cxn modelId="{0EAC47CB-3A45-4770-A18C-9C670B9A4CBD}" srcId="{69F64613-AE2F-46CC-A25C-C94593D1745B}" destId="{63C07983-04E1-4710-BA47-4AF1FAD552C6}" srcOrd="4" destOrd="0" parTransId="{3561ACC7-E2B1-419E-96A5-026244495609}" sibTransId="{64BCF809-DBF1-41CE-BB81-0A6A36DCA1B2}"/>
    <dgm:cxn modelId="{4E5FD8DF-7EB2-4156-836E-F93366A68B8D}" type="presOf" srcId="{66BF33A8-42ED-4F98-8128-12538386C270}" destId="{A7D20E3A-3FAF-47E1-8D35-C1DCB9BE85D8}" srcOrd="0" destOrd="0" presId="urn:microsoft.com/office/officeart/2005/8/layout/radial3"/>
    <dgm:cxn modelId="{743CD3D5-7C7E-492B-853C-1E73BAA0343D}" type="presOf" srcId="{674692FF-7F05-4D73-8B0E-F2AE418334B1}" destId="{FCFF2BB9-7046-4007-A869-38A453E71F3E}" srcOrd="0" destOrd="0" presId="urn:microsoft.com/office/officeart/2005/8/layout/radial3"/>
    <dgm:cxn modelId="{A0667702-59B6-4098-8092-5ABB161DB0D6}" srcId="{69F64613-AE2F-46CC-A25C-C94593D1745B}" destId="{CA8B6DD6-E6F3-4B99-95B1-963C4530E221}" srcOrd="3" destOrd="0" parTransId="{DB5B328D-5D05-4DEB-939F-276B9EE4A728}" sibTransId="{B712FD2D-D14C-4659-BF9F-3C935EBAABDA}"/>
    <dgm:cxn modelId="{418AC98B-0A6E-4B96-8E70-40DC4AB59E51}" type="presOf" srcId="{2CC7D225-AEED-4DD7-AC8A-85117179EE64}" destId="{EAEC7926-773A-4342-93D5-AA427A832395}" srcOrd="0" destOrd="0" presId="urn:microsoft.com/office/officeart/2005/8/layout/radial3"/>
    <dgm:cxn modelId="{F3DA5E4F-B341-4585-890F-539AB9D80B2D}" type="presOf" srcId="{1CAB233D-76F0-414C-A185-95BFD7C32A42}" destId="{47FC4378-3247-40A4-B681-A1DCEFB16586}" srcOrd="0" destOrd="0" presId="urn:microsoft.com/office/officeart/2005/8/layout/radial3"/>
    <dgm:cxn modelId="{D4DCDC65-34FA-49BD-8D20-5378DD722B17}" srcId="{69F64613-AE2F-46CC-A25C-C94593D1745B}" destId="{1CAB233D-76F0-414C-A185-95BFD7C32A42}" srcOrd="11" destOrd="0" parTransId="{2C019F3E-0DEA-4253-8FFF-8C2516AD821B}" sibTransId="{096D11D8-1087-46E5-B627-F3E4F2BBE664}"/>
    <dgm:cxn modelId="{3421FF65-B661-45F4-9168-9CAED3E9FE40}" type="presOf" srcId="{C2EB9893-08CF-47B0-AF63-8545A5ECDBC6}" destId="{A563A90A-9F18-4357-A05B-2DC4C8A10558}" srcOrd="0" destOrd="0" presId="urn:microsoft.com/office/officeart/2005/8/layout/radial3"/>
    <dgm:cxn modelId="{71405D6B-E4B4-493E-A5E2-76C11D73D058}" srcId="{69F64613-AE2F-46CC-A25C-C94593D1745B}" destId="{C2EB9893-08CF-47B0-AF63-8545A5ECDBC6}" srcOrd="7" destOrd="0" parTransId="{92F612E9-F3F9-40DE-BDFD-F1596B539F00}" sibTransId="{05E57303-9B05-44FE-9D87-C6EB414AC937}"/>
    <dgm:cxn modelId="{79B5ADE7-8C8C-49E1-B3C5-DA7F048EE955}" type="presOf" srcId="{B1B7CC79-DDA4-4571-9352-3D8C57CBF709}" destId="{FF9B8892-AA66-4DA5-961F-BE1030F9A212}" srcOrd="0" destOrd="0" presId="urn:microsoft.com/office/officeart/2005/8/layout/radial3"/>
    <dgm:cxn modelId="{095BA360-4559-4644-A0D3-03E05019B8D2}" type="presOf" srcId="{B8F2689F-5525-4DAC-8D68-117533FC8C7B}" destId="{647C43A7-C93D-4C6B-A32E-473875378EA0}" srcOrd="0" destOrd="0" presId="urn:microsoft.com/office/officeart/2005/8/layout/radial3"/>
    <dgm:cxn modelId="{02EAD9FD-C774-4AB4-AAE7-998F0B26D344}" srcId="{69F64613-AE2F-46CC-A25C-C94593D1745B}" destId="{2E67EF8C-AA15-46D0-980E-A9F8E412D606}" srcOrd="10" destOrd="0" parTransId="{1004B640-E240-469D-9C22-3F60ACBC2DA7}" sibTransId="{6D03FBDD-ACA9-4885-8150-2F4DC6715CCF}"/>
    <dgm:cxn modelId="{9CB5628D-5D0E-4DAE-B197-DD38128840B9}" srcId="{69F64613-AE2F-46CC-A25C-C94593D1745B}" destId="{17A2049E-D071-4A57-8A5A-769E8565366F}" srcOrd="2" destOrd="0" parTransId="{BD014E2C-B294-4AAE-AC61-934A46AD3D8D}" sibTransId="{F1274986-D71D-468A-BD69-068A346FAC0B}"/>
    <dgm:cxn modelId="{C6E1D9EA-D463-45A5-AE9A-0F953BFEC830}" type="presOf" srcId="{1D93B4DD-5A5C-485C-884C-81854B8A04AD}" destId="{82CD5ABD-9B81-49C2-8860-25F9CC306F9D}" srcOrd="0" destOrd="0" presId="urn:microsoft.com/office/officeart/2005/8/layout/radial3"/>
    <dgm:cxn modelId="{EFD0D865-7FBA-4682-B917-01BD771D000F}" srcId="{69F64613-AE2F-46CC-A25C-C94593D1745B}" destId="{6EFD4199-A7C0-4A06-A425-D0658B1C0681}" srcOrd="8" destOrd="0" parTransId="{8F81F75C-3E14-431A-B700-EF4395BB48FE}" sibTransId="{2E483383-0D18-4F1B-A93F-28F63AAC9709}"/>
    <dgm:cxn modelId="{FD41D753-85DC-4937-BECF-DBCD5C4D5C09}" type="presOf" srcId="{2E67EF8C-AA15-46D0-980E-A9F8E412D606}" destId="{82EE9DCA-06C9-472D-85CB-E3CB0485CDD0}" srcOrd="0" destOrd="0" presId="urn:microsoft.com/office/officeart/2005/8/layout/radial3"/>
    <dgm:cxn modelId="{E6D9156F-7C07-4202-BC63-BE5124868075}" srcId="{69F64613-AE2F-46CC-A25C-C94593D1745B}" destId="{B1B7CC79-DDA4-4571-9352-3D8C57CBF709}" srcOrd="1" destOrd="0" parTransId="{428B48CA-3297-4EA8-A293-F27EA4FE28B6}" sibTransId="{2A70F743-E617-44AA-858F-3DCD5801E31C}"/>
    <dgm:cxn modelId="{8A114EB9-3501-4B87-9CCA-EC1510B1DE20}" type="presOf" srcId="{CA8B6DD6-E6F3-4B99-95B1-963C4530E221}" destId="{2775B778-0576-4855-9B71-036C7313867D}" srcOrd="0" destOrd="0" presId="urn:microsoft.com/office/officeart/2005/8/layout/radial3"/>
    <dgm:cxn modelId="{E92DF5B9-CF21-43BF-9462-C6BF56E73C39}" srcId="{69F64613-AE2F-46CC-A25C-C94593D1745B}" destId="{2CC7D225-AEED-4DD7-AC8A-85117179EE64}" srcOrd="9" destOrd="0" parTransId="{C891235D-3BFA-4FA7-8A00-10189C48011E}" sibTransId="{DB2665CB-4579-41D8-9754-A711511E41DC}"/>
    <dgm:cxn modelId="{EE2ED764-20A5-4F9B-AA1A-7AC25D366821}" srcId="{69F64613-AE2F-46CC-A25C-C94593D1745B}" destId="{1D93B4DD-5A5C-485C-884C-81854B8A04AD}" srcOrd="6" destOrd="0" parTransId="{EA81B927-AA1A-4968-9221-722CAA36FA7E}" sibTransId="{81BB5AB6-4570-4E28-9816-0F2EF3C1689D}"/>
    <dgm:cxn modelId="{EF54F45E-4CF3-46C3-A736-11821BBE35A5}" srcId="{66BF33A8-42ED-4F98-8128-12538386C270}" destId="{69F64613-AE2F-46CC-A25C-C94593D1745B}" srcOrd="0" destOrd="0" parTransId="{B7798AEC-BF9A-4247-A5C8-68415365E301}" sibTransId="{D173EE46-99D8-49F8-B4AB-1BEBAB66CF29}"/>
    <dgm:cxn modelId="{2AF0C7D3-4931-4E63-B69E-0DE61EC94764}" type="presParOf" srcId="{A7D20E3A-3FAF-47E1-8D35-C1DCB9BE85D8}" destId="{E3705C56-F451-42BD-AA7C-CDF50128A1F3}" srcOrd="0" destOrd="0" presId="urn:microsoft.com/office/officeart/2005/8/layout/radial3"/>
    <dgm:cxn modelId="{9F44CA0C-0171-41F8-B9CF-11C3ECB5A800}" type="presParOf" srcId="{E3705C56-F451-42BD-AA7C-CDF50128A1F3}" destId="{5C58AB0C-1840-4B7E-8DB6-112071FDF007}" srcOrd="0" destOrd="0" presId="urn:microsoft.com/office/officeart/2005/8/layout/radial3"/>
    <dgm:cxn modelId="{0EAB7F16-B871-4AB5-AB14-1063F5E85188}" type="presParOf" srcId="{E3705C56-F451-42BD-AA7C-CDF50128A1F3}" destId="{647C43A7-C93D-4C6B-A32E-473875378EA0}" srcOrd="1" destOrd="0" presId="urn:microsoft.com/office/officeart/2005/8/layout/radial3"/>
    <dgm:cxn modelId="{D876F47D-2BCA-4373-9EB3-3982DBEBC1C5}" type="presParOf" srcId="{E3705C56-F451-42BD-AA7C-CDF50128A1F3}" destId="{FF9B8892-AA66-4DA5-961F-BE1030F9A212}" srcOrd="2" destOrd="0" presId="urn:microsoft.com/office/officeart/2005/8/layout/radial3"/>
    <dgm:cxn modelId="{9F061445-81F1-4596-BA1B-ED9E7671864E}" type="presParOf" srcId="{E3705C56-F451-42BD-AA7C-CDF50128A1F3}" destId="{CA0FD4BD-7306-42ED-8EDB-44D1C93A6348}" srcOrd="3" destOrd="0" presId="urn:microsoft.com/office/officeart/2005/8/layout/radial3"/>
    <dgm:cxn modelId="{D476C9C0-F164-4A36-A4C7-B8988B416F32}" type="presParOf" srcId="{E3705C56-F451-42BD-AA7C-CDF50128A1F3}" destId="{2775B778-0576-4855-9B71-036C7313867D}" srcOrd="4" destOrd="0" presId="urn:microsoft.com/office/officeart/2005/8/layout/radial3"/>
    <dgm:cxn modelId="{0E1DCD07-7B49-4E56-8AC0-91CADC985E2C}" type="presParOf" srcId="{E3705C56-F451-42BD-AA7C-CDF50128A1F3}" destId="{CA8E275B-381A-4D8D-9B10-60104B98D3F8}" srcOrd="5" destOrd="0" presId="urn:microsoft.com/office/officeart/2005/8/layout/radial3"/>
    <dgm:cxn modelId="{C79D9DBF-DB7A-4896-A1BB-885A6058D08A}" type="presParOf" srcId="{E3705C56-F451-42BD-AA7C-CDF50128A1F3}" destId="{FCFF2BB9-7046-4007-A869-38A453E71F3E}" srcOrd="6" destOrd="0" presId="urn:microsoft.com/office/officeart/2005/8/layout/radial3"/>
    <dgm:cxn modelId="{7CFF33BF-6D8A-4FE1-B52A-2F1D3DAEB44C}" type="presParOf" srcId="{E3705C56-F451-42BD-AA7C-CDF50128A1F3}" destId="{82CD5ABD-9B81-49C2-8860-25F9CC306F9D}" srcOrd="7" destOrd="0" presId="urn:microsoft.com/office/officeart/2005/8/layout/radial3"/>
    <dgm:cxn modelId="{17C798A6-2498-420B-988C-CEC0A4F956BC}" type="presParOf" srcId="{E3705C56-F451-42BD-AA7C-CDF50128A1F3}" destId="{A563A90A-9F18-4357-A05B-2DC4C8A10558}" srcOrd="8" destOrd="0" presId="urn:microsoft.com/office/officeart/2005/8/layout/radial3"/>
    <dgm:cxn modelId="{BD6F61C9-1A44-471D-82FF-AFFE2DA1E90B}" type="presParOf" srcId="{E3705C56-F451-42BD-AA7C-CDF50128A1F3}" destId="{A21C9884-1432-4515-8F78-EA9C72ADD6BF}" srcOrd="9" destOrd="0" presId="urn:microsoft.com/office/officeart/2005/8/layout/radial3"/>
    <dgm:cxn modelId="{F79E9CD4-CC39-4AE9-87C7-C48AA3B7A6FB}" type="presParOf" srcId="{E3705C56-F451-42BD-AA7C-CDF50128A1F3}" destId="{EAEC7926-773A-4342-93D5-AA427A832395}" srcOrd="10" destOrd="0" presId="urn:microsoft.com/office/officeart/2005/8/layout/radial3"/>
    <dgm:cxn modelId="{5DC98580-CBEF-44C5-956B-0CB746441EB7}" type="presParOf" srcId="{E3705C56-F451-42BD-AA7C-CDF50128A1F3}" destId="{82EE9DCA-06C9-472D-85CB-E3CB0485CDD0}" srcOrd="11" destOrd="0" presId="urn:microsoft.com/office/officeart/2005/8/layout/radial3"/>
    <dgm:cxn modelId="{D0147BD6-5D68-4B71-AAFE-D2A60E0805AD}" type="presParOf" srcId="{E3705C56-F451-42BD-AA7C-CDF50128A1F3}" destId="{47FC4378-3247-40A4-B681-A1DCEFB16586}" srcOrd="1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3391481" y="1067920"/>
          <a:ext cx="2660434" cy="2660434"/>
        </a:xfrm>
        <a:prstGeom prst="ellipse">
          <a:avLst/>
        </a:prstGeom>
        <a:solidFill>
          <a:srgbClr val="FFC000">
            <a:alpha val="3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营销体系</a:t>
          </a:r>
        </a:p>
      </dsp:txBody>
      <dsp:txXfrm>
        <a:off x="3391481" y="1067920"/>
        <a:ext cx="2660434" cy="2660434"/>
      </dsp:txXfrm>
    </dsp:sp>
    <dsp:sp modelId="{647C43A7-C93D-4C6B-A32E-473875378EA0}">
      <dsp:nvSpPr>
        <dsp:cNvPr id="0" name=""/>
        <dsp:cNvSpPr/>
      </dsp:nvSpPr>
      <dsp:spPr>
        <a:xfrm>
          <a:off x="4056589" y="50303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团队合作</a:t>
          </a:r>
        </a:p>
      </dsp:txBody>
      <dsp:txXfrm>
        <a:off x="4056589" y="50303"/>
        <a:ext cx="1330217" cy="1330217"/>
      </dsp:txXfrm>
    </dsp:sp>
    <dsp:sp modelId="{1DEBB13D-15D8-4EAB-A24A-01917AD24EB1}">
      <dsp:nvSpPr>
        <dsp:cNvPr id="0" name=""/>
        <dsp:cNvSpPr/>
      </dsp:nvSpPr>
      <dsp:spPr>
        <a:xfrm>
          <a:off x="5325909" y="553269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高效执行</a:t>
          </a:r>
        </a:p>
      </dsp:txBody>
      <dsp:txXfrm>
        <a:off x="5325909" y="553269"/>
        <a:ext cx="1330217" cy="1330217"/>
      </dsp:txXfrm>
    </dsp:sp>
    <dsp:sp modelId="{5C5A3710-A9B1-42B0-8C5E-0083DFA507E4}">
      <dsp:nvSpPr>
        <dsp:cNvPr id="0" name=""/>
        <dsp:cNvSpPr/>
      </dsp:nvSpPr>
      <dsp:spPr>
        <a:xfrm>
          <a:off x="5789144" y="1733029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认真负责</a:t>
          </a:r>
        </a:p>
      </dsp:txBody>
      <dsp:txXfrm>
        <a:off x="5789144" y="1733029"/>
        <a:ext cx="1330217" cy="1330217"/>
      </dsp:txXfrm>
    </dsp:sp>
    <dsp:sp modelId="{C9ED6A95-6C41-4D8B-ABAA-956CAC1E8B22}">
      <dsp:nvSpPr>
        <dsp:cNvPr id="0" name=""/>
        <dsp:cNvSpPr/>
      </dsp:nvSpPr>
      <dsp:spPr>
        <a:xfrm>
          <a:off x="5281690" y="2958130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C00000"/>
              </a:solidFill>
            </a:rPr>
            <a:t>沟通能力</a:t>
          </a:r>
        </a:p>
      </dsp:txBody>
      <dsp:txXfrm>
        <a:off x="5281690" y="2958130"/>
        <a:ext cx="1330217" cy="1330217"/>
      </dsp:txXfrm>
    </dsp:sp>
    <dsp:sp modelId="{94FC3530-7AAE-4065-B0B9-7AAB5BB3FF23}">
      <dsp:nvSpPr>
        <dsp:cNvPr id="0" name=""/>
        <dsp:cNvSpPr/>
      </dsp:nvSpPr>
      <dsp:spPr>
        <a:xfrm>
          <a:off x="4056589" y="3465583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C00000"/>
              </a:solidFill>
            </a:rPr>
            <a:t>积极主动</a:t>
          </a:r>
        </a:p>
      </dsp:txBody>
      <dsp:txXfrm>
        <a:off x="4056589" y="3465583"/>
        <a:ext cx="1330217" cy="1330217"/>
      </dsp:txXfrm>
    </dsp:sp>
    <dsp:sp modelId="{69679581-4EB2-4A08-8015-F09B73504811}">
      <dsp:nvSpPr>
        <dsp:cNvPr id="0" name=""/>
        <dsp:cNvSpPr/>
      </dsp:nvSpPr>
      <dsp:spPr>
        <a:xfrm>
          <a:off x="2831488" y="2958130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学习能力</a:t>
          </a:r>
        </a:p>
      </dsp:txBody>
      <dsp:txXfrm>
        <a:off x="2831488" y="2958130"/>
        <a:ext cx="1330217" cy="1330217"/>
      </dsp:txXfrm>
    </dsp:sp>
    <dsp:sp modelId="{C551B7B4-0E2E-4DF3-9F76-73C1ACE748C7}">
      <dsp:nvSpPr>
        <dsp:cNvPr id="0" name=""/>
        <dsp:cNvSpPr/>
      </dsp:nvSpPr>
      <dsp:spPr>
        <a:xfrm>
          <a:off x="2324035" y="1733029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适应转变</a:t>
          </a:r>
        </a:p>
      </dsp:txBody>
      <dsp:txXfrm>
        <a:off x="2324035" y="1733029"/>
        <a:ext cx="1330217" cy="1330217"/>
      </dsp:txXfrm>
    </dsp:sp>
    <dsp:sp modelId="{03BDC4E5-B879-4EBB-8AA4-F7AF2D1B18CD}">
      <dsp:nvSpPr>
        <dsp:cNvPr id="0" name=""/>
        <dsp:cNvSpPr/>
      </dsp:nvSpPr>
      <dsp:spPr>
        <a:xfrm>
          <a:off x="2831488" y="507928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抗压能力</a:t>
          </a:r>
        </a:p>
      </dsp:txBody>
      <dsp:txXfrm>
        <a:off x="2831488" y="507928"/>
        <a:ext cx="1330217" cy="133021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3326030" y="1111239"/>
          <a:ext cx="2768350" cy="2768350"/>
        </a:xfrm>
        <a:prstGeom prst="ellipse">
          <a:avLst/>
        </a:prstGeom>
        <a:solidFill>
          <a:srgbClr val="FFC000">
            <a:alpha val="3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管培生</a:t>
          </a:r>
        </a:p>
      </dsp:txBody>
      <dsp:txXfrm>
        <a:off x="3326030" y="1111239"/>
        <a:ext cx="2768350" cy="2768350"/>
      </dsp:txXfrm>
    </dsp:sp>
    <dsp:sp modelId="{647C43A7-C93D-4C6B-A32E-473875378EA0}">
      <dsp:nvSpPr>
        <dsp:cNvPr id="0" name=""/>
        <dsp:cNvSpPr/>
      </dsp:nvSpPr>
      <dsp:spPr>
        <a:xfrm>
          <a:off x="4018117" y="52343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C00000"/>
              </a:solidFill>
            </a:rPr>
            <a:t>抗压能力</a:t>
          </a:r>
        </a:p>
      </dsp:txBody>
      <dsp:txXfrm>
        <a:off x="4018117" y="52343"/>
        <a:ext cx="1384175" cy="1384175"/>
      </dsp:txXfrm>
    </dsp:sp>
    <dsp:sp modelId="{5B39D0C8-97D4-43C1-9574-779516AA6B29}">
      <dsp:nvSpPr>
        <dsp:cNvPr id="0" name=""/>
        <dsp:cNvSpPr/>
      </dsp:nvSpPr>
      <dsp:spPr>
        <a:xfrm>
          <a:off x="5077777" y="396637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目标意识</a:t>
          </a:r>
        </a:p>
      </dsp:txBody>
      <dsp:txXfrm>
        <a:off x="5077777" y="396637"/>
        <a:ext cx="1384175" cy="1384175"/>
      </dsp:txXfrm>
    </dsp:sp>
    <dsp:sp modelId="{EC840C6C-ABE6-4925-98C8-1966FD9FD7C1}">
      <dsp:nvSpPr>
        <dsp:cNvPr id="0" name=""/>
        <dsp:cNvSpPr/>
      </dsp:nvSpPr>
      <dsp:spPr>
        <a:xfrm>
          <a:off x="5732706" y="1298046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自我提升</a:t>
          </a:r>
        </a:p>
      </dsp:txBody>
      <dsp:txXfrm>
        <a:off x="5732706" y="1298046"/>
        <a:ext cx="1384175" cy="1384175"/>
      </dsp:txXfrm>
    </dsp:sp>
    <dsp:sp modelId="{685F782E-8625-435B-A27F-EFC57E6CCF1F}">
      <dsp:nvSpPr>
        <dsp:cNvPr id="0" name=""/>
        <dsp:cNvSpPr/>
      </dsp:nvSpPr>
      <dsp:spPr>
        <a:xfrm>
          <a:off x="5732703" y="2412268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C00000"/>
              </a:solidFill>
            </a:rPr>
            <a:t>规划安排</a:t>
          </a:r>
        </a:p>
      </dsp:txBody>
      <dsp:txXfrm>
        <a:off x="5732703" y="2412268"/>
        <a:ext cx="1384175" cy="1384175"/>
      </dsp:txXfrm>
    </dsp:sp>
    <dsp:sp modelId="{A941D85F-3EF9-4717-92BC-DC40E30DB0C3}">
      <dsp:nvSpPr>
        <dsp:cNvPr id="0" name=""/>
        <dsp:cNvSpPr/>
      </dsp:nvSpPr>
      <dsp:spPr>
        <a:xfrm>
          <a:off x="5077799" y="3313681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创新能力</a:t>
          </a:r>
        </a:p>
      </dsp:txBody>
      <dsp:txXfrm>
        <a:off x="5077799" y="3313681"/>
        <a:ext cx="1384175" cy="1384175"/>
      </dsp:txXfrm>
    </dsp:sp>
    <dsp:sp modelId="{0AB77F89-591C-48F3-B8A7-658338DF04D7}">
      <dsp:nvSpPr>
        <dsp:cNvPr id="0" name=""/>
        <dsp:cNvSpPr/>
      </dsp:nvSpPr>
      <dsp:spPr>
        <a:xfrm>
          <a:off x="4018117" y="3606653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影响说服</a:t>
          </a:r>
        </a:p>
      </dsp:txBody>
      <dsp:txXfrm>
        <a:off x="4018117" y="3606653"/>
        <a:ext cx="1384175" cy="1384175"/>
      </dsp:txXfrm>
    </dsp:sp>
    <dsp:sp modelId="{1BE143DE-D3A3-4A14-A5A9-A2A7FF44D380}">
      <dsp:nvSpPr>
        <dsp:cNvPr id="0" name=""/>
        <dsp:cNvSpPr/>
      </dsp:nvSpPr>
      <dsp:spPr>
        <a:xfrm>
          <a:off x="2958436" y="3313681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学习能力</a:t>
          </a:r>
        </a:p>
      </dsp:txBody>
      <dsp:txXfrm>
        <a:off x="2958436" y="3313681"/>
        <a:ext cx="1384175" cy="1384175"/>
      </dsp:txXfrm>
    </dsp:sp>
    <dsp:sp modelId="{5F196FDB-B005-462B-87F1-2BCC0A630A4D}">
      <dsp:nvSpPr>
        <dsp:cNvPr id="0" name=""/>
        <dsp:cNvSpPr/>
      </dsp:nvSpPr>
      <dsp:spPr>
        <a:xfrm>
          <a:off x="2303532" y="2412268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灵活应变</a:t>
          </a:r>
        </a:p>
      </dsp:txBody>
      <dsp:txXfrm>
        <a:off x="2303532" y="2412268"/>
        <a:ext cx="1384175" cy="1384175"/>
      </dsp:txXfrm>
    </dsp:sp>
    <dsp:sp modelId="{005569A9-BAAF-4E2D-8BD6-502B3EE75872}">
      <dsp:nvSpPr>
        <dsp:cNvPr id="0" name=""/>
        <dsp:cNvSpPr/>
      </dsp:nvSpPr>
      <dsp:spPr>
        <a:xfrm>
          <a:off x="2303529" y="1298046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团队合作</a:t>
          </a:r>
        </a:p>
      </dsp:txBody>
      <dsp:txXfrm>
        <a:off x="2303529" y="1298046"/>
        <a:ext cx="1384175" cy="1384175"/>
      </dsp:txXfrm>
    </dsp:sp>
    <dsp:sp modelId="{54DB6B9F-0BF9-499D-998B-6B00485CC76F}">
      <dsp:nvSpPr>
        <dsp:cNvPr id="0" name=""/>
        <dsp:cNvSpPr/>
      </dsp:nvSpPr>
      <dsp:spPr>
        <a:xfrm>
          <a:off x="2958458" y="396637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责任心</a:t>
          </a:r>
        </a:p>
      </dsp:txBody>
      <dsp:txXfrm>
        <a:off x="2958458" y="396637"/>
        <a:ext cx="1384175" cy="138417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3154283" y="1096584"/>
          <a:ext cx="2622922" cy="262292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/>
            <a:t>开发工程师</a:t>
          </a:r>
          <a:endParaRPr lang="en-US" altLang="zh-CN" sz="2400" b="1" kern="1200" dirty="0"/>
        </a:p>
      </dsp:txBody>
      <dsp:txXfrm>
        <a:off x="3154283" y="1096584"/>
        <a:ext cx="2622922" cy="2622922"/>
      </dsp:txXfrm>
    </dsp:sp>
    <dsp:sp modelId="{647C43A7-C93D-4C6B-A32E-473875378EA0}">
      <dsp:nvSpPr>
        <dsp:cNvPr id="0" name=""/>
        <dsp:cNvSpPr/>
      </dsp:nvSpPr>
      <dsp:spPr>
        <a:xfrm>
          <a:off x="3810013" y="92378"/>
          <a:ext cx="1311461" cy="13114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学习能力</a:t>
          </a:r>
        </a:p>
      </dsp:txBody>
      <dsp:txXfrm>
        <a:off x="3810013" y="92378"/>
        <a:ext cx="1311461" cy="1311461"/>
      </dsp:txXfrm>
    </dsp:sp>
    <dsp:sp modelId="{5B39D0C8-97D4-43C1-9574-779516AA6B29}">
      <dsp:nvSpPr>
        <dsp:cNvPr id="0" name=""/>
        <dsp:cNvSpPr/>
      </dsp:nvSpPr>
      <dsp:spPr>
        <a:xfrm>
          <a:off x="5140653" y="743910"/>
          <a:ext cx="1311461" cy="13114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抗压能力</a:t>
          </a:r>
        </a:p>
      </dsp:txBody>
      <dsp:txXfrm>
        <a:off x="5140653" y="743910"/>
        <a:ext cx="1311461" cy="1311461"/>
      </dsp:txXfrm>
    </dsp:sp>
    <dsp:sp modelId="{69300698-0F06-41E9-9C2A-DF5F3D71FAC8}">
      <dsp:nvSpPr>
        <dsp:cNvPr id="0" name=""/>
        <dsp:cNvSpPr/>
      </dsp:nvSpPr>
      <dsp:spPr>
        <a:xfrm>
          <a:off x="5476253" y="2132623"/>
          <a:ext cx="1311461" cy="13114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积极主动</a:t>
          </a:r>
        </a:p>
      </dsp:txBody>
      <dsp:txXfrm>
        <a:off x="5476253" y="2132623"/>
        <a:ext cx="1311461" cy="1311461"/>
      </dsp:txXfrm>
    </dsp:sp>
    <dsp:sp modelId="{BDA9A987-5169-476D-B3F9-9D8A7389DB41}">
      <dsp:nvSpPr>
        <dsp:cNvPr id="0" name=""/>
        <dsp:cNvSpPr/>
      </dsp:nvSpPr>
      <dsp:spPr>
        <a:xfrm>
          <a:off x="4551560" y="3292152"/>
          <a:ext cx="1311461" cy="13114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高效执行</a:t>
          </a:r>
        </a:p>
      </dsp:txBody>
      <dsp:txXfrm>
        <a:off x="4551560" y="3292152"/>
        <a:ext cx="1311461" cy="1311461"/>
      </dsp:txXfrm>
    </dsp:sp>
    <dsp:sp modelId="{AFE4178E-A5A7-4E24-B5C3-ADA51BE41F2E}">
      <dsp:nvSpPr>
        <dsp:cNvPr id="0" name=""/>
        <dsp:cNvSpPr/>
      </dsp:nvSpPr>
      <dsp:spPr>
        <a:xfrm>
          <a:off x="3068467" y="3292152"/>
          <a:ext cx="1311461" cy="13114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团队合作</a:t>
          </a:r>
        </a:p>
      </dsp:txBody>
      <dsp:txXfrm>
        <a:off x="3068467" y="3292152"/>
        <a:ext cx="1311461" cy="1311461"/>
      </dsp:txXfrm>
    </dsp:sp>
    <dsp:sp modelId="{1DA94AEA-58A2-414F-8373-626FC137A4FC}">
      <dsp:nvSpPr>
        <dsp:cNvPr id="0" name=""/>
        <dsp:cNvSpPr/>
      </dsp:nvSpPr>
      <dsp:spPr>
        <a:xfrm>
          <a:off x="2143774" y="2132623"/>
          <a:ext cx="1311461" cy="13114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坚韧性</a:t>
          </a:r>
        </a:p>
      </dsp:txBody>
      <dsp:txXfrm>
        <a:off x="2143774" y="2132623"/>
        <a:ext cx="1311461" cy="1311461"/>
      </dsp:txXfrm>
    </dsp:sp>
    <dsp:sp modelId="{E34FC1C7-8D18-45E6-B638-F2855BEC299C}">
      <dsp:nvSpPr>
        <dsp:cNvPr id="0" name=""/>
        <dsp:cNvSpPr/>
      </dsp:nvSpPr>
      <dsp:spPr>
        <a:xfrm>
          <a:off x="2473793" y="686715"/>
          <a:ext cx="1311461" cy="13114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C00000"/>
              </a:solidFill>
            </a:rPr>
            <a:t>创新能力</a:t>
          </a:r>
        </a:p>
      </dsp:txBody>
      <dsp:txXfrm>
        <a:off x="2473793" y="686715"/>
        <a:ext cx="1311461" cy="1311461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3305104" y="1050006"/>
          <a:ext cx="2550796" cy="2550796"/>
        </a:xfrm>
        <a:prstGeom prst="ellipse">
          <a:avLst/>
        </a:prstGeom>
        <a:solidFill>
          <a:srgbClr val="FFC000">
            <a:alpha val="3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技术支持类职位</a:t>
          </a:r>
          <a:endParaRPr lang="en-US" altLang="zh-CN" sz="24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305104" y="1050006"/>
        <a:ext cx="2550796" cy="2550796"/>
      </dsp:txXfrm>
    </dsp:sp>
    <dsp:sp modelId="{647C43A7-C93D-4C6B-A32E-473875378EA0}">
      <dsp:nvSpPr>
        <dsp:cNvPr id="0" name=""/>
        <dsp:cNvSpPr/>
      </dsp:nvSpPr>
      <dsp:spPr>
        <a:xfrm>
          <a:off x="3942803" y="73034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团队合作</a:t>
          </a:r>
        </a:p>
      </dsp:txBody>
      <dsp:txXfrm>
        <a:off x="3942803" y="73034"/>
        <a:ext cx="1275398" cy="1275398"/>
      </dsp:txXfrm>
    </dsp:sp>
    <dsp:sp modelId="{685F782E-8625-435B-A27F-EFC57E6CCF1F}">
      <dsp:nvSpPr>
        <dsp:cNvPr id="0" name=""/>
        <dsp:cNvSpPr/>
      </dsp:nvSpPr>
      <dsp:spPr>
        <a:xfrm>
          <a:off x="5059519" y="435440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高效执行</a:t>
          </a:r>
        </a:p>
      </dsp:txBody>
      <dsp:txXfrm>
        <a:off x="5059519" y="435440"/>
        <a:ext cx="1275398" cy="1275398"/>
      </dsp:txXfrm>
    </dsp:sp>
    <dsp:sp modelId="{A941D85F-3EF9-4717-92BC-DC40E30DB0C3}">
      <dsp:nvSpPr>
        <dsp:cNvPr id="0" name=""/>
        <dsp:cNvSpPr/>
      </dsp:nvSpPr>
      <dsp:spPr>
        <a:xfrm>
          <a:off x="5623479" y="1423051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积极主动</a:t>
          </a:r>
        </a:p>
      </dsp:txBody>
      <dsp:txXfrm>
        <a:off x="5623479" y="1423051"/>
        <a:ext cx="1275398" cy="1275398"/>
      </dsp:txXfrm>
    </dsp:sp>
    <dsp:sp modelId="{C7B198F4-C36A-4E42-A6BE-C83959FBC4F2}">
      <dsp:nvSpPr>
        <dsp:cNvPr id="0" name=""/>
        <dsp:cNvSpPr/>
      </dsp:nvSpPr>
      <dsp:spPr>
        <a:xfrm>
          <a:off x="5382556" y="2518947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情绪控制</a:t>
          </a:r>
        </a:p>
      </dsp:txBody>
      <dsp:txXfrm>
        <a:off x="5382556" y="2518947"/>
        <a:ext cx="1275398" cy="1275398"/>
      </dsp:txXfrm>
    </dsp:sp>
    <dsp:sp modelId="{2BE079E6-1F64-4B7B-BD8D-B5C0277E150F}">
      <dsp:nvSpPr>
        <dsp:cNvPr id="0" name=""/>
        <dsp:cNvSpPr/>
      </dsp:nvSpPr>
      <dsp:spPr>
        <a:xfrm>
          <a:off x="4511406" y="3249929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亲和力</a:t>
          </a:r>
        </a:p>
      </dsp:txBody>
      <dsp:txXfrm>
        <a:off x="4511406" y="3249929"/>
        <a:ext cx="1275398" cy="1275398"/>
      </dsp:txXfrm>
    </dsp:sp>
    <dsp:sp modelId="{1DEBB13D-15D8-4EAB-A24A-01917AD24EB1}">
      <dsp:nvSpPr>
        <dsp:cNvPr id="0" name=""/>
        <dsp:cNvSpPr/>
      </dsp:nvSpPr>
      <dsp:spPr>
        <a:xfrm>
          <a:off x="3323621" y="3230957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认真负责</a:t>
          </a:r>
        </a:p>
      </dsp:txBody>
      <dsp:txXfrm>
        <a:off x="3323621" y="3230957"/>
        <a:ext cx="1275398" cy="1275398"/>
      </dsp:txXfrm>
    </dsp:sp>
    <dsp:sp modelId="{C551B7B4-0E2E-4DF3-9F76-73C1ACE748C7}">
      <dsp:nvSpPr>
        <dsp:cNvPr id="0" name=""/>
        <dsp:cNvSpPr/>
      </dsp:nvSpPr>
      <dsp:spPr>
        <a:xfrm>
          <a:off x="2503050" y="2518947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沟通能力</a:t>
          </a:r>
        </a:p>
      </dsp:txBody>
      <dsp:txXfrm>
        <a:off x="2503050" y="2518947"/>
        <a:ext cx="1275398" cy="1275398"/>
      </dsp:txXfrm>
    </dsp:sp>
    <dsp:sp modelId="{03BDC4E5-B879-4EBB-8AA4-F7AF2D1B18CD}">
      <dsp:nvSpPr>
        <dsp:cNvPr id="0" name=""/>
        <dsp:cNvSpPr/>
      </dsp:nvSpPr>
      <dsp:spPr>
        <a:xfrm>
          <a:off x="2305576" y="1399018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遵从规范</a:t>
          </a:r>
        </a:p>
      </dsp:txBody>
      <dsp:txXfrm>
        <a:off x="2305576" y="1399018"/>
        <a:ext cx="1275398" cy="1275398"/>
      </dsp:txXfrm>
    </dsp:sp>
    <dsp:sp modelId="{6C077E7B-45DD-4007-AC71-81AA85B21653}">
      <dsp:nvSpPr>
        <dsp:cNvPr id="0" name=""/>
        <dsp:cNvSpPr/>
      </dsp:nvSpPr>
      <dsp:spPr>
        <a:xfrm>
          <a:off x="2874179" y="414168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C00000"/>
              </a:solidFill>
            </a:rPr>
            <a:t>严谨细致</a:t>
          </a:r>
        </a:p>
      </dsp:txBody>
      <dsp:txXfrm>
        <a:off x="2874179" y="414168"/>
        <a:ext cx="1275398" cy="127539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5852374" y="2129820"/>
          <a:ext cx="3110575" cy="3110575"/>
        </a:xfrm>
        <a:prstGeom prst="ellipse">
          <a:avLst/>
        </a:prstGeom>
        <a:solidFill>
          <a:srgbClr val="FFC000">
            <a:alpha val="3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金融从业者</a:t>
          </a:r>
        </a:p>
      </dsp:txBody>
      <dsp:txXfrm>
        <a:off x="5852374" y="2129820"/>
        <a:ext cx="3110575" cy="3110575"/>
      </dsp:txXfrm>
    </dsp:sp>
    <dsp:sp modelId="{647C43A7-C93D-4C6B-A32E-473875378EA0}">
      <dsp:nvSpPr>
        <dsp:cNvPr id="0" name=""/>
        <dsp:cNvSpPr/>
      </dsp:nvSpPr>
      <dsp:spPr>
        <a:xfrm>
          <a:off x="6630034" y="571286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FF0000"/>
              </a:solidFill>
            </a:rPr>
            <a:t>诚实守信</a:t>
          </a:r>
        </a:p>
      </dsp:txBody>
      <dsp:txXfrm>
        <a:off x="6630034" y="571286"/>
        <a:ext cx="1555287" cy="1555287"/>
      </dsp:txXfrm>
    </dsp:sp>
    <dsp:sp modelId="{AE10E3E7-C187-4300-95F6-86B223A17D5F}">
      <dsp:nvSpPr>
        <dsp:cNvPr id="0" name=""/>
        <dsp:cNvSpPr/>
      </dsp:nvSpPr>
      <dsp:spPr>
        <a:xfrm>
          <a:off x="7832716" y="824371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抗压能力</a:t>
          </a:r>
        </a:p>
      </dsp:txBody>
      <dsp:txXfrm>
        <a:off x="7832716" y="824371"/>
        <a:ext cx="1555287" cy="1555287"/>
      </dsp:txXfrm>
    </dsp:sp>
    <dsp:sp modelId="{8B204001-E09B-4223-B568-AD9A2CE5DE99}">
      <dsp:nvSpPr>
        <dsp:cNvPr id="0" name=""/>
        <dsp:cNvSpPr/>
      </dsp:nvSpPr>
      <dsp:spPr>
        <a:xfrm>
          <a:off x="8713128" y="1704790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FF0000"/>
              </a:solidFill>
            </a:rPr>
            <a:t>遵从规范</a:t>
          </a:r>
        </a:p>
      </dsp:txBody>
      <dsp:txXfrm>
        <a:off x="8713128" y="1704790"/>
        <a:ext cx="1555287" cy="1555287"/>
      </dsp:txXfrm>
    </dsp:sp>
    <dsp:sp modelId="{33E6C32E-A7C3-45BE-B6BA-1EF85AAD4559}">
      <dsp:nvSpPr>
        <dsp:cNvPr id="0" name=""/>
        <dsp:cNvSpPr/>
      </dsp:nvSpPr>
      <dsp:spPr>
        <a:xfrm>
          <a:off x="9035394" y="2907463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客观理智</a:t>
          </a:r>
        </a:p>
      </dsp:txBody>
      <dsp:txXfrm>
        <a:off x="9035394" y="2907463"/>
        <a:ext cx="1555287" cy="1555287"/>
      </dsp:txXfrm>
    </dsp:sp>
    <dsp:sp modelId="{31DDF46C-3933-4D0E-949F-2EFB9247FCD5}">
      <dsp:nvSpPr>
        <dsp:cNvPr id="0" name=""/>
        <dsp:cNvSpPr/>
      </dsp:nvSpPr>
      <dsp:spPr>
        <a:xfrm>
          <a:off x="8713121" y="4110132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认真负责</a:t>
          </a:r>
        </a:p>
      </dsp:txBody>
      <dsp:txXfrm>
        <a:off x="8713121" y="4110132"/>
        <a:ext cx="1555287" cy="1555287"/>
      </dsp:txXfrm>
    </dsp:sp>
    <dsp:sp modelId="{A0515D4D-B5CB-446B-9607-C5C31635B28D}">
      <dsp:nvSpPr>
        <dsp:cNvPr id="0" name=""/>
        <dsp:cNvSpPr/>
      </dsp:nvSpPr>
      <dsp:spPr>
        <a:xfrm>
          <a:off x="7832712" y="4815171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协调能力</a:t>
          </a:r>
        </a:p>
      </dsp:txBody>
      <dsp:txXfrm>
        <a:off x="7832712" y="4815171"/>
        <a:ext cx="1555287" cy="1555287"/>
      </dsp:txXfrm>
    </dsp:sp>
    <dsp:sp modelId="{A03EAC90-9FA6-4B7B-B515-6BB9FF1D2B51}">
      <dsp:nvSpPr>
        <dsp:cNvPr id="0" name=""/>
        <dsp:cNvSpPr/>
      </dsp:nvSpPr>
      <dsp:spPr>
        <a:xfrm>
          <a:off x="6630026" y="4815171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严谨细致</a:t>
          </a:r>
        </a:p>
      </dsp:txBody>
      <dsp:txXfrm>
        <a:off x="6630026" y="4815171"/>
        <a:ext cx="1555287" cy="1555287"/>
      </dsp:txXfrm>
    </dsp:sp>
    <dsp:sp modelId="{A3D4ED99-F58B-42D1-845A-9572C37908D2}">
      <dsp:nvSpPr>
        <dsp:cNvPr id="0" name=""/>
        <dsp:cNvSpPr/>
      </dsp:nvSpPr>
      <dsp:spPr>
        <a:xfrm>
          <a:off x="5427362" y="4815171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FF0000"/>
              </a:solidFill>
            </a:rPr>
            <a:t>风险防范</a:t>
          </a:r>
        </a:p>
      </dsp:txBody>
      <dsp:txXfrm>
        <a:off x="5427362" y="4815171"/>
        <a:ext cx="1555287" cy="1555287"/>
      </dsp:txXfrm>
    </dsp:sp>
    <dsp:sp modelId="{687635CC-AC59-4B71-B44F-2B081002008C}">
      <dsp:nvSpPr>
        <dsp:cNvPr id="0" name=""/>
        <dsp:cNvSpPr/>
      </dsp:nvSpPr>
      <dsp:spPr>
        <a:xfrm>
          <a:off x="4546945" y="4110119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分析能力</a:t>
          </a:r>
        </a:p>
      </dsp:txBody>
      <dsp:txXfrm>
        <a:off x="4546945" y="4110119"/>
        <a:ext cx="1555287" cy="1555287"/>
      </dsp:txXfrm>
    </dsp:sp>
    <dsp:sp modelId="{1CFE720A-E354-4829-B806-47BE7A619ADE}">
      <dsp:nvSpPr>
        <dsp:cNvPr id="0" name=""/>
        <dsp:cNvSpPr/>
      </dsp:nvSpPr>
      <dsp:spPr>
        <a:xfrm>
          <a:off x="4224698" y="2907451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推理能力</a:t>
          </a:r>
        </a:p>
      </dsp:txBody>
      <dsp:txXfrm>
        <a:off x="4224698" y="2907451"/>
        <a:ext cx="1555287" cy="1555287"/>
      </dsp:txXfrm>
    </dsp:sp>
    <dsp:sp modelId="{8FB4A041-98BA-4E67-9497-F7EE669DC487}">
      <dsp:nvSpPr>
        <dsp:cNvPr id="0" name=""/>
        <dsp:cNvSpPr/>
      </dsp:nvSpPr>
      <dsp:spPr>
        <a:xfrm>
          <a:off x="4546944" y="1704784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语言理解</a:t>
          </a:r>
        </a:p>
      </dsp:txBody>
      <dsp:txXfrm>
        <a:off x="4546944" y="1704784"/>
        <a:ext cx="1555287" cy="1555287"/>
      </dsp:txXfrm>
    </dsp:sp>
    <dsp:sp modelId="{9BED5C8E-B18B-48B6-8674-707985AF59F4}">
      <dsp:nvSpPr>
        <dsp:cNvPr id="0" name=""/>
        <dsp:cNvSpPr/>
      </dsp:nvSpPr>
      <dsp:spPr>
        <a:xfrm>
          <a:off x="5427367" y="824357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资料分析</a:t>
          </a:r>
        </a:p>
      </dsp:txBody>
      <dsp:txXfrm>
        <a:off x="5427367" y="824357"/>
        <a:ext cx="1555287" cy="1555287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7304838" y="1902135"/>
          <a:ext cx="3087392" cy="3087392"/>
        </a:xfrm>
        <a:prstGeom prst="ellipse">
          <a:avLst/>
        </a:prstGeom>
        <a:solidFill>
          <a:srgbClr val="FFC000">
            <a:alpha val="3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运营保障类</a:t>
          </a:r>
          <a:endParaRPr lang="en-US" altLang="zh-CN" sz="2400" b="1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职位</a:t>
          </a:r>
        </a:p>
      </dsp:txBody>
      <dsp:txXfrm>
        <a:off x="7304838" y="1902135"/>
        <a:ext cx="3087392" cy="3087392"/>
      </dsp:txXfrm>
    </dsp:sp>
    <dsp:sp modelId="{647C43A7-C93D-4C6B-A32E-473875378EA0}">
      <dsp:nvSpPr>
        <dsp:cNvPr id="0" name=""/>
        <dsp:cNvSpPr/>
      </dsp:nvSpPr>
      <dsp:spPr>
        <a:xfrm>
          <a:off x="8076697" y="355208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团队合作</a:t>
          </a:r>
          <a:endParaRPr lang="en-US" altLang="zh-CN" sz="1600" b="1" kern="1200" dirty="0"/>
        </a:p>
      </dsp:txBody>
      <dsp:txXfrm>
        <a:off x="8076697" y="355208"/>
        <a:ext cx="1543696" cy="1543696"/>
      </dsp:txXfrm>
    </dsp:sp>
    <dsp:sp modelId="{FF9B8892-AA66-4DA5-961F-BE1030F9A212}">
      <dsp:nvSpPr>
        <dsp:cNvPr id="0" name=""/>
        <dsp:cNvSpPr/>
      </dsp:nvSpPr>
      <dsp:spPr>
        <a:xfrm>
          <a:off x="9270400" y="606402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自我激励</a:t>
          </a:r>
          <a:endParaRPr lang="en-US" altLang="zh-CN" sz="1600" b="1" kern="1200" dirty="0"/>
        </a:p>
      </dsp:txBody>
      <dsp:txXfrm>
        <a:off x="9270400" y="606402"/>
        <a:ext cx="1543696" cy="1543696"/>
      </dsp:txXfrm>
    </dsp:sp>
    <dsp:sp modelId="{CA0FD4BD-7306-42ED-8EDB-44D1C93A6348}">
      <dsp:nvSpPr>
        <dsp:cNvPr id="0" name=""/>
        <dsp:cNvSpPr/>
      </dsp:nvSpPr>
      <dsp:spPr>
        <a:xfrm>
          <a:off x="10144254" y="1480266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诚信正直</a:t>
          </a:r>
          <a:endParaRPr lang="en-US" altLang="zh-CN" sz="1600" b="1" kern="1200" dirty="0"/>
        </a:p>
      </dsp:txBody>
      <dsp:txXfrm>
        <a:off x="10144254" y="1480266"/>
        <a:ext cx="1543696" cy="1543696"/>
      </dsp:txXfrm>
    </dsp:sp>
    <dsp:sp modelId="{2775B778-0576-4855-9B71-036C7313867D}">
      <dsp:nvSpPr>
        <dsp:cNvPr id="0" name=""/>
        <dsp:cNvSpPr/>
      </dsp:nvSpPr>
      <dsp:spPr>
        <a:xfrm>
          <a:off x="10464119" y="2673972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抗压能力</a:t>
          </a:r>
          <a:endParaRPr lang="en-US" altLang="zh-CN" sz="1600" b="1" kern="1200" dirty="0"/>
        </a:p>
      </dsp:txBody>
      <dsp:txXfrm>
        <a:off x="10464119" y="2673972"/>
        <a:ext cx="1543696" cy="1543696"/>
      </dsp:txXfrm>
    </dsp:sp>
    <dsp:sp modelId="{CA8E275B-381A-4D8D-9B10-60104B98D3F8}">
      <dsp:nvSpPr>
        <dsp:cNvPr id="0" name=""/>
        <dsp:cNvSpPr/>
      </dsp:nvSpPr>
      <dsp:spPr>
        <a:xfrm>
          <a:off x="10144264" y="3867667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责任心</a:t>
          </a:r>
          <a:endParaRPr lang="en-US" altLang="zh-CN" sz="1600" b="1" kern="1200" dirty="0"/>
        </a:p>
      </dsp:txBody>
      <dsp:txXfrm>
        <a:off x="10144264" y="3867667"/>
        <a:ext cx="1543696" cy="1543696"/>
      </dsp:txXfrm>
    </dsp:sp>
    <dsp:sp modelId="{FCFF2BB9-7046-4007-A869-38A453E71F3E}">
      <dsp:nvSpPr>
        <dsp:cNvPr id="0" name=""/>
        <dsp:cNvSpPr/>
      </dsp:nvSpPr>
      <dsp:spPr>
        <a:xfrm>
          <a:off x="9270389" y="4741531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严谨细致</a:t>
          </a:r>
          <a:endParaRPr lang="en-US" altLang="zh-CN" sz="1600" b="1" kern="1200" dirty="0"/>
        </a:p>
      </dsp:txBody>
      <dsp:txXfrm>
        <a:off x="9270389" y="4741531"/>
        <a:ext cx="1543696" cy="1543696"/>
      </dsp:txXfrm>
    </dsp:sp>
    <dsp:sp modelId="{82CD5ABD-9B81-49C2-8860-25F9CC306F9D}">
      <dsp:nvSpPr>
        <dsp:cNvPr id="0" name=""/>
        <dsp:cNvSpPr/>
      </dsp:nvSpPr>
      <dsp:spPr>
        <a:xfrm>
          <a:off x="8076698" y="4779282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社会适应</a:t>
          </a:r>
          <a:endParaRPr lang="en-US" altLang="zh-CN" sz="1600" b="1" kern="1200" dirty="0"/>
        </a:p>
      </dsp:txBody>
      <dsp:txXfrm>
        <a:off x="8076698" y="4779282"/>
        <a:ext cx="1543696" cy="1543696"/>
      </dsp:txXfrm>
    </dsp:sp>
    <dsp:sp modelId="{A563A90A-9F18-4357-A05B-2DC4C8A10558}">
      <dsp:nvSpPr>
        <dsp:cNvPr id="0" name=""/>
        <dsp:cNvSpPr/>
      </dsp:nvSpPr>
      <dsp:spPr>
        <a:xfrm>
          <a:off x="6882982" y="4741541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chemeClr val="tx1"/>
              </a:solidFill>
            </a:rPr>
            <a:t>创新能力</a:t>
          </a:r>
        </a:p>
      </dsp:txBody>
      <dsp:txXfrm>
        <a:off x="6882982" y="4741541"/>
        <a:ext cx="1543696" cy="1543696"/>
      </dsp:txXfrm>
    </dsp:sp>
    <dsp:sp modelId="{A21C9884-1432-4515-8F78-EA9C72ADD6BF}">
      <dsp:nvSpPr>
        <dsp:cNvPr id="0" name=""/>
        <dsp:cNvSpPr/>
      </dsp:nvSpPr>
      <dsp:spPr>
        <a:xfrm>
          <a:off x="6009126" y="3867682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学习能力</a:t>
          </a:r>
          <a:endParaRPr lang="en-US" altLang="zh-CN" sz="1600" b="1" kern="1200" dirty="0"/>
        </a:p>
      </dsp:txBody>
      <dsp:txXfrm>
        <a:off x="6009126" y="3867682"/>
        <a:ext cx="1543696" cy="1543696"/>
      </dsp:txXfrm>
    </dsp:sp>
    <dsp:sp modelId="{EAEC7926-773A-4342-93D5-AA427A832395}">
      <dsp:nvSpPr>
        <dsp:cNvPr id="0" name=""/>
        <dsp:cNvSpPr/>
      </dsp:nvSpPr>
      <dsp:spPr>
        <a:xfrm>
          <a:off x="5689264" y="2673956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推理能力</a:t>
          </a:r>
          <a:endParaRPr lang="en-US" altLang="zh-CN" sz="1600" b="1" kern="1200" dirty="0"/>
        </a:p>
      </dsp:txBody>
      <dsp:txXfrm>
        <a:off x="5689264" y="2673956"/>
        <a:ext cx="1543696" cy="1543696"/>
      </dsp:txXfrm>
    </dsp:sp>
    <dsp:sp modelId="{82EE9DCA-06C9-472D-85CB-E3CB0485CDD0}">
      <dsp:nvSpPr>
        <dsp:cNvPr id="0" name=""/>
        <dsp:cNvSpPr/>
      </dsp:nvSpPr>
      <dsp:spPr>
        <a:xfrm>
          <a:off x="6009127" y="1480247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C00000"/>
              </a:solidFill>
            </a:rPr>
            <a:t>资料分析</a:t>
          </a:r>
        </a:p>
      </dsp:txBody>
      <dsp:txXfrm>
        <a:off x="6009127" y="1480247"/>
        <a:ext cx="1543696" cy="1543696"/>
      </dsp:txXfrm>
    </dsp:sp>
    <dsp:sp modelId="{47FC4378-3247-40A4-B681-A1DCEFB16586}">
      <dsp:nvSpPr>
        <dsp:cNvPr id="0" name=""/>
        <dsp:cNvSpPr/>
      </dsp:nvSpPr>
      <dsp:spPr>
        <a:xfrm>
          <a:off x="6882989" y="606396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语言理解</a:t>
          </a:r>
          <a:endParaRPr lang="en-US" altLang="zh-CN" sz="1600" b="1" kern="1200" dirty="0"/>
        </a:p>
      </dsp:txBody>
      <dsp:txXfrm>
        <a:off x="6882989" y="606396"/>
        <a:ext cx="1543696" cy="1543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C789A-AB84-49B4-8209-939F5D36B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64BA2-B8EF-4131-AC2E-30237E2197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4152-8863-44DF-9FD2-2754F3FF0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4152-8863-44DF-9FD2-2754F3FF0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image" Target="../media/image25.jpeg"/><Relationship Id="rId7" Type="http://schemas.openxmlformats.org/officeDocument/2006/relationships/image" Target="../media/image24.jpeg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7.jpeg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://www.jobsoso.com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3.jpeg"/><Relationship Id="rId13" Type="http://schemas.openxmlformats.org/officeDocument/2006/relationships/image" Target="../media/image32.jpeg"/><Relationship Id="rId12" Type="http://schemas.openxmlformats.org/officeDocument/2006/relationships/image" Target="../media/image5.png"/><Relationship Id="rId11" Type="http://schemas.openxmlformats.org/officeDocument/2006/relationships/image" Target="../media/image6.png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4.xml"/><Relationship Id="rId8" Type="http://schemas.openxmlformats.org/officeDocument/2006/relationships/diagramQuickStyle" Target="../diagrams/quickStyle4.xml"/><Relationship Id="rId7" Type="http://schemas.openxmlformats.org/officeDocument/2006/relationships/diagramLayout" Target="../diagrams/layout4.xml"/><Relationship Id="rId6" Type="http://schemas.openxmlformats.org/officeDocument/2006/relationships/diagramData" Target="../diagrams/data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6.jpeg"/><Relationship Id="rId14" Type="http://schemas.openxmlformats.org/officeDocument/2006/relationships/image" Target="../media/image35.jpeg"/><Relationship Id="rId13" Type="http://schemas.openxmlformats.org/officeDocument/2006/relationships/image" Target="../media/image34.jpeg"/><Relationship Id="rId12" Type="http://schemas.openxmlformats.org/officeDocument/2006/relationships/image" Target="../media/image5.png"/><Relationship Id="rId11" Type="http://schemas.openxmlformats.org/officeDocument/2006/relationships/image" Target="../media/image6.png"/><Relationship Id="rId10" Type="http://schemas.microsoft.com/office/2007/relationships/diagramDrawing" Target="../diagrams/drawing4.xml"/><Relationship Id="rId1" Type="http://schemas.openxmlformats.org/officeDocument/2006/relationships/diagramData" Target="../diagrams/data3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jpeg"/><Relationship Id="rId8" Type="http://schemas.openxmlformats.org/officeDocument/2006/relationships/image" Target="../media/image37.jpeg"/><Relationship Id="rId7" Type="http://schemas.openxmlformats.org/officeDocument/2006/relationships/image" Target="../media/image5.png"/><Relationship Id="rId6" Type="http://schemas.openxmlformats.org/officeDocument/2006/relationships/image" Target="../media/image6.pn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5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9.jpeg"/><Relationship Id="rId7" Type="http://schemas.openxmlformats.org/officeDocument/2006/relationships/image" Target="../media/image5.png"/><Relationship Id="rId6" Type="http://schemas.openxmlformats.org/officeDocument/2006/relationships/image" Target="../media/image6.png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0" Type="http://schemas.openxmlformats.org/officeDocument/2006/relationships/notesSlide" Target="../notesSlides/notesSlide2.xml"/><Relationship Id="rId1" Type="http://schemas.openxmlformats.org/officeDocument/2006/relationships/diagramData" Target="../diagrams/data6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3.png"/><Relationship Id="rId15" Type="http://schemas.openxmlformats.org/officeDocument/2006/relationships/image" Target="../media/image52.png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" y="-38961"/>
            <a:ext cx="12192000" cy="68477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1164" y="3384893"/>
            <a:ext cx="10861963" cy="1634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121215" y="2613987"/>
            <a:ext cx="11970029" cy="1766678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253172" y="3035661"/>
            <a:ext cx="9789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大学生职业发展与就业指导课</a:t>
            </a:r>
            <a:endParaRPr kumimoji="1"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9441" y="1264396"/>
            <a:ext cx="52629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</a:t>
            </a:r>
            <a:endParaRPr lang="en-US" altLang="zh-CN" sz="28700" b="1" dirty="0">
              <a:solidFill>
                <a:srgbClr val="971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23800" y="5050046"/>
            <a:ext cx="691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2400" b="1" dirty="0" smtClean="0">
              <a:solidFill>
                <a:srgbClr val="971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  <a:p>
            <a:pPr algn="ctr"/>
            <a:r>
              <a:rPr lang="en-US" altLang="zh-CN" sz="24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2018</a:t>
            </a:r>
            <a:r>
              <a:rPr lang="zh-CN" altLang="en-US" sz="24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年</a:t>
            </a:r>
            <a:r>
              <a:rPr lang="en-US" altLang="zh-CN" sz="24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3</a:t>
            </a:r>
            <a:r>
              <a:rPr lang="zh-CN" altLang="en-US" sz="24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月</a:t>
            </a:r>
            <a:endParaRPr lang="zh-CN" altLang="en-US" sz="2400" b="1" dirty="0">
              <a:solidFill>
                <a:srgbClr val="971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130199" y="5012347"/>
            <a:ext cx="3061801" cy="1976134"/>
            <a:chOff x="9130199" y="3840051"/>
            <a:chExt cx="3061801" cy="197613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0" t="56184" b="15139"/>
            <a:stretch>
              <a:fillRect/>
            </a:stretch>
          </p:blipFill>
          <p:spPr>
            <a:xfrm>
              <a:off x="9144000" y="3852473"/>
              <a:ext cx="3048000" cy="19637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0" t="56184" b="15139"/>
            <a:stretch>
              <a:fillRect/>
            </a:stretch>
          </p:blipFill>
          <p:spPr>
            <a:xfrm>
              <a:off x="9130199" y="3840051"/>
              <a:ext cx="3048000" cy="1963712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27709" y="2806244"/>
            <a:ext cx="2841211" cy="202089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3479"/>
            <a:ext cx="4103319" cy="1624781"/>
          </a:xfrm>
          <a:prstGeom prst="rect">
            <a:avLst/>
          </a:prstGeom>
        </p:spPr>
      </p:pic>
      <p:grpSp>
        <p:nvGrpSpPr>
          <p:cNvPr id="27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直接连接符 29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3.1.1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专业知识技能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专业知识技能的发现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799080"/>
            <a:ext cx="7713980" cy="47644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你大学学习的是什么专业？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你的专业课有哪些？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除了专业课之外，你还选修了哪些课程？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你参加过哪些相关培训？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你最近在看什么书？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篮球的游戏规则是什么？     ...... 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3.1.1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专业知识技能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专业知识技能的获得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799080"/>
            <a:ext cx="7713980" cy="47644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在校教育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业余辅导，自学相关课程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专业会议，讲座，研讨会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资格认证考试培训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岗前培训，在职教育</a:t>
            </a:r>
            <a:r>
              <a:rPr 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选择工作的参考因素</a:t>
            </a:r>
            <a:r>
              <a:rPr 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业余爱好，娱乐休闲，社团活动，家庭职责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技能的概念与分类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可迁移技能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799080"/>
            <a:ext cx="8534400" cy="49695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就是你所能做的事，也称为通用技能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可以在生活的方方面面，特别是工作之外得到发展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可以在工作内外，工作之间通用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它是用人单位</a:t>
            </a:r>
            <a:r>
              <a:rPr sz="2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最看重</a:t>
            </a:r>
            <a:r>
              <a:rPr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的部分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一般用______来表示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hape 72"/>
          <p:cNvSpPr/>
          <p:nvPr/>
        </p:nvSpPr>
        <p:spPr>
          <a:xfrm>
            <a:off x="3608462" y="5890156"/>
            <a:ext cx="914400" cy="561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 err="1">
                <a:solidFill>
                  <a:srgbClr val="971E23"/>
                </a:solidFill>
              </a:rPr>
              <a:t>动词</a:t>
            </a:r>
            <a:endParaRPr sz="2800" dirty="0">
              <a:solidFill>
                <a:srgbClr val="971E2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可迁移技能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北森领导力模型（截选）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605405"/>
            <a:ext cx="4723765" cy="9525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image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247" y="2681922"/>
            <a:ext cx="9113838" cy="38290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可迁移技能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可迁移技能的发现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722880"/>
            <a:ext cx="8881110" cy="63957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你都会做什么？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你参加过哪些社会实践？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请用5-10个动词来概述你的工作能力。你觉得自己最突出的工作能力有哪些？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哪些能力使你能够胜任这项工作？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……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技能的概念与分类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可迁移技能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799080"/>
            <a:ext cx="8534400" cy="5637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914400" lvl="1" indent="-457200">
              <a:lnSpc>
                <a:spcPct val="100000"/>
              </a:lnSpc>
              <a:spcAft>
                <a:spcPct val="20000"/>
              </a:spcAft>
              <a:buFont typeface="Wingdings" panose="05000000000000000000" charset="0"/>
              <a:buChar char=""/>
            </a:pPr>
            <a:r>
              <a:rPr lang="zh-CN" altLang="en-US" sz="2800" b="1" dirty="0">
                <a:sym typeface="+mn-ea"/>
              </a:rPr>
              <a:t>沟通技能</a:t>
            </a:r>
            <a:endParaRPr lang="zh-CN" altLang="en-US" sz="2800" b="1" dirty="0"/>
          </a:p>
          <a:p>
            <a:pPr marL="914400" lvl="1" indent="-457200">
              <a:lnSpc>
                <a:spcPct val="100000"/>
              </a:lnSpc>
              <a:spcAft>
                <a:spcPct val="20000"/>
              </a:spcAft>
              <a:buFont typeface="Wingdings" panose="05000000000000000000" charset="0"/>
              <a:buChar char=""/>
            </a:pPr>
            <a:r>
              <a:rPr lang="zh-CN" altLang="en-US" sz="2800" b="1" dirty="0">
                <a:sym typeface="+mn-ea"/>
              </a:rPr>
              <a:t>解决问题或批判性思维技能</a:t>
            </a:r>
            <a:endParaRPr lang="zh-CN" altLang="en-US" sz="2800" b="1" dirty="0"/>
          </a:p>
          <a:p>
            <a:pPr marL="914400" lvl="1" indent="-457200" algn="just">
              <a:lnSpc>
                <a:spcPct val="100000"/>
              </a:lnSpc>
              <a:spcAft>
                <a:spcPct val="20000"/>
              </a:spcAft>
              <a:buFont typeface="Wingdings" panose="05000000000000000000" charset="0"/>
              <a:buChar char=""/>
            </a:pP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人际关系技能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marL="914400" lvl="1" indent="-457200" algn="just">
              <a:lnSpc>
                <a:spcPct val="100000"/>
              </a:lnSpc>
              <a:spcAft>
                <a:spcPct val="20000"/>
              </a:spcAft>
              <a:buFont typeface="Wingdings" panose="05000000000000000000" charset="0"/>
              <a:buChar char=""/>
            </a:pP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组织技能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marL="914400" lvl="1" indent="-457200" algn="just">
              <a:lnSpc>
                <a:spcPct val="100000"/>
              </a:lnSpc>
              <a:spcAft>
                <a:spcPct val="20000"/>
              </a:spcAft>
              <a:buFont typeface="Wingdings" panose="05000000000000000000" charset="0"/>
              <a:buChar char=""/>
            </a:pP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研究技能</a:t>
            </a:r>
            <a:endParaRPr lang="en-US" altLang="x-none" sz="2800" b="1">
              <a:latin typeface="宋体" panose="02010600030101010101" pitchFamily="2" charset="-122"/>
            </a:endParaRPr>
          </a:p>
          <a:p>
            <a:pPr marL="914400" lvl="1" indent="-457200" algn="just">
              <a:lnSpc>
                <a:spcPct val="100000"/>
              </a:lnSpc>
              <a:spcAft>
                <a:spcPct val="20000"/>
              </a:spcAft>
              <a:buFont typeface="Wingdings" panose="05000000000000000000" charset="0"/>
              <a:buChar char=""/>
            </a:pP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逻辑思维能力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3.1.2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可迁移技能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可迁移技能的获得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722880"/>
            <a:ext cx="7713980" cy="54095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参与实践，归纳总结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观察学习，模仿体会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专业训练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实习培训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社团活动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，业余爱好，娱乐休闲，家庭职责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自我管理技能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自我管理技能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722880"/>
            <a:ext cx="7713980" cy="620839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就是你所具有的特征和品质。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用来帮助一个人更好地适应环境。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是个人最有价值的“资产”。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是影响职业生涯成功与否的关键。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一般用________或______来表示。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Shape 97"/>
          <p:cNvSpPr/>
          <p:nvPr/>
        </p:nvSpPr>
        <p:spPr>
          <a:xfrm>
            <a:off x="3552190" y="5268095"/>
            <a:ext cx="1170940" cy="561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00000"/>
                </a:solidFill>
              </a:rPr>
              <a:t>形容词</a:t>
            </a:r>
            <a:endParaRPr sz="2800">
              <a:solidFill>
                <a:srgbClr val="C00000"/>
              </a:solidFill>
            </a:endParaRPr>
          </a:p>
        </p:txBody>
      </p:sp>
      <p:sp>
        <p:nvSpPr>
          <p:cNvPr id="98" name="Shape 98"/>
          <p:cNvSpPr/>
          <p:nvPr/>
        </p:nvSpPr>
        <p:spPr>
          <a:xfrm>
            <a:off x="5313044" y="5268095"/>
            <a:ext cx="815341" cy="561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00000"/>
                </a:solidFill>
              </a:rPr>
              <a:t>副词</a:t>
            </a:r>
            <a:endParaRPr sz="2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动物测试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859280" y="2524125"/>
            <a:ext cx="7713980" cy="362839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 indent="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1" name="image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6805" y="1827530"/>
            <a:ext cx="6480175" cy="4635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2" name="Shape 102"/>
          <p:cNvSpPr/>
          <p:nvPr/>
        </p:nvSpPr>
        <p:spPr>
          <a:xfrm>
            <a:off x="823595" y="2722880"/>
            <a:ext cx="1475740" cy="3683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spcBef>
                <a:spcPts val="1000"/>
              </a:spcBef>
              <a:defRPr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b="1">
                <a:solidFill>
                  <a:schemeClr val="tx1"/>
                </a:solidFill>
              </a:rPr>
              <a:t>善 于 掌 控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9150985" y="2722880"/>
            <a:ext cx="201612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b="1">
                <a:solidFill>
                  <a:schemeClr val="tx1"/>
                </a:solidFill>
              </a:rPr>
              <a:t>亲 和 友 善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9037002" y="4518660"/>
            <a:ext cx="2016126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>
              <a:spcBef>
                <a:spcPts val="1000"/>
              </a:spcBef>
            </a:pPr>
            <a:r>
              <a:rPr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睿 智 犀 利</a:t>
            </a:r>
            <a:endParaRPr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823595" y="4518660"/>
            <a:ext cx="201612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pPr lvl="0"/>
            <a:r>
              <a:rPr b="1"/>
              <a:t>机 智 灵 活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自我管理技能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自我管理技能词汇表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691515" y="2691130"/>
            <a:ext cx="10657205" cy="755904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600">
                <a:sym typeface="+mn-ea"/>
              </a:rPr>
              <a:t>诚实 正直 自信 开朗 合作 耐心 细致 慎重 认真 负责 可靠 灵活 幽默 </a:t>
            </a:r>
            <a:endParaRPr lang="zh-CN" altLang="en-US" sz="2600"/>
          </a:p>
          <a:p>
            <a:pPr>
              <a:lnSpc>
                <a:spcPct val="80000"/>
              </a:lnSpc>
            </a:pPr>
            <a:endParaRPr lang="zh-CN" altLang="en-US" sz="2600"/>
          </a:p>
          <a:p>
            <a:pPr>
              <a:lnSpc>
                <a:spcPct val="80000"/>
              </a:lnSpc>
            </a:pPr>
            <a:r>
              <a:rPr lang="zh-CN" altLang="en-US" sz="2600">
                <a:sym typeface="+mn-ea"/>
              </a:rPr>
              <a:t>友好 真诚 热情 投入 高效 冷静 严谨 踏实 积极 主动 豪爽 勇敢 忠诚 </a:t>
            </a:r>
            <a:endParaRPr lang="zh-CN" altLang="en-US" sz="2600"/>
          </a:p>
          <a:p>
            <a:pPr>
              <a:lnSpc>
                <a:spcPct val="80000"/>
              </a:lnSpc>
            </a:pPr>
            <a:endParaRPr lang="zh-CN" altLang="en-US" sz="2600"/>
          </a:p>
          <a:p>
            <a:pPr>
              <a:lnSpc>
                <a:spcPct val="80000"/>
              </a:lnSpc>
            </a:pPr>
            <a:r>
              <a:rPr lang="zh-CN" altLang="en-US" sz="2600">
                <a:sym typeface="+mn-ea"/>
              </a:rPr>
              <a:t>直爽 现实 执着 机灵 感性 善良 大度 坚强 随和 聪明 稳重 热情 乐观 </a:t>
            </a:r>
            <a:endParaRPr lang="zh-CN" altLang="en-US" sz="2600"/>
          </a:p>
          <a:p>
            <a:pPr>
              <a:lnSpc>
                <a:spcPct val="80000"/>
              </a:lnSpc>
            </a:pPr>
            <a:endParaRPr lang="zh-CN" altLang="en-US" sz="2600"/>
          </a:p>
          <a:p>
            <a:pPr>
              <a:lnSpc>
                <a:spcPct val="80000"/>
              </a:lnSpc>
            </a:pPr>
            <a:r>
              <a:rPr lang="zh-CN" altLang="en-US" sz="2600">
                <a:sym typeface="+mn-ea"/>
              </a:rPr>
              <a:t>朴实 渊博 机智 敏捷 活泼 灵活 敏锐 公正 宽容 勤奋 镇定 坦率 慷慨 </a:t>
            </a:r>
            <a:endParaRPr lang="zh-CN" altLang="en-US" sz="2600"/>
          </a:p>
          <a:p>
            <a:pPr>
              <a:lnSpc>
                <a:spcPct val="80000"/>
              </a:lnSpc>
            </a:pPr>
            <a:endParaRPr lang="zh-CN" altLang="en-US" sz="2600"/>
          </a:p>
          <a:p>
            <a:pPr>
              <a:lnSpc>
                <a:spcPct val="80000"/>
              </a:lnSpc>
            </a:pPr>
            <a:r>
              <a:rPr lang="zh-CN" altLang="en-US" sz="2600">
                <a:sym typeface="+mn-ea"/>
              </a:rPr>
              <a:t>清晰 明智 坚定 乐观 亲切 好奇 果断 独立 成熟 谦虚 理性 周详 客观</a:t>
            </a:r>
            <a:endParaRPr lang="zh-CN" altLang="en-US" sz="2600"/>
          </a:p>
          <a:p>
            <a:pPr>
              <a:lnSpc>
                <a:spcPct val="80000"/>
              </a:lnSpc>
            </a:pPr>
            <a:endParaRPr lang="zh-CN" altLang="en-US" sz="2600"/>
          </a:p>
          <a:p>
            <a:pPr>
              <a:lnSpc>
                <a:spcPct val="80000"/>
              </a:lnSpc>
            </a:pPr>
            <a:r>
              <a:rPr lang="zh-CN" altLang="en-US" sz="2600">
                <a:sym typeface="+mn-ea"/>
              </a:rPr>
              <a:t>平和 有创意  有激情  有远见  有条理  想象力丰富  善于观察 坚忍不拔 足智多谋 经历旺盛 头脑开放 多才多艺 彬彬有礼 善解人意 吃苦耐劳</a:t>
            </a:r>
            <a:endParaRPr lang="zh-CN" altLang="en-US" sz="2600"/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83791" y="2506148"/>
            <a:ext cx="7152506" cy="2647201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07" y="3066533"/>
            <a:ext cx="5270168" cy="2086816"/>
          </a:xfrm>
          <a:prstGeom prst="rect">
            <a:avLst/>
          </a:prstGeom>
        </p:spPr>
      </p:pic>
      <p:grpSp>
        <p:nvGrpSpPr>
          <p:cNvPr id="25" name="组合 3"/>
          <p:cNvGrpSpPr/>
          <p:nvPr/>
        </p:nvGrpSpPr>
        <p:grpSpPr bwMode="auto">
          <a:xfrm>
            <a:off x="624437" y="1442533"/>
            <a:ext cx="10956925" cy="503237"/>
            <a:chOff x="0" y="133459"/>
            <a:chExt cx="9144000" cy="419485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直接连接符 27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141055" y="2517682"/>
            <a:ext cx="7022989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第三节</a:t>
            </a:r>
            <a:endParaRPr lang="zh-CN" altLang="en-US" sz="4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认识自我之技能探索</a:t>
            </a:r>
            <a:endParaRPr lang="zh-CN" altLang="en-US" sz="4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812250" y="2494779"/>
            <a:ext cx="304800" cy="2647201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自我管理技能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自我管理技能的发现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722880"/>
            <a:ext cx="7713980" cy="69894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请用5个形容词来描述你的优点。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在老师眼里，你是一个什么样的学生？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你的同学通常怎么评价你？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通常，你给人留下最深刻的印象会是什么？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你觉得自己身上最明显的特点是什么？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……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自我管理技能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自我管理技能的获得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722880"/>
            <a:ext cx="7713980" cy="659701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榜样的力量，认同与练习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观念的多元化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自我认知的提高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意志力的培养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丰富的精神生活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业余爱好，娱乐休闲，社团活动，家庭职责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第三节 认识自我之技能探索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6900" y="1640840"/>
            <a:ext cx="10675620" cy="349059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本节要点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技能的概念与分类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对自我技能的探索</a:t>
            </a:r>
            <a:endParaRPr lang="zh-CN" altLang="en-US" b="1" dirty="0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职业对技能的要求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第三节 认识自我之技能探索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40964" name="图片 54276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253615" y="1774190"/>
            <a:ext cx="7281545" cy="4745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对自我技能的探索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用STAR法来编写成就故事</a:t>
            </a: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878330" y="2016760"/>
            <a:ext cx="7713980" cy="817689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>
              <a:lnSpc>
                <a:spcPct val="150000"/>
              </a:lnSpc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当时的背景（</a:t>
            </a:r>
            <a:r>
              <a:rPr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ituation）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面临的任务/目标（</a:t>
            </a:r>
            <a:r>
              <a:rPr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ask/Target）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采取的行动/态度（</a:t>
            </a:r>
            <a:r>
              <a:rPr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ction/Attitude）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取得的结果（</a:t>
            </a:r>
            <a:r>
              <a:rPr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R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esults）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605405"/>
            <a:ext cx="5129530" cy="9525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对自我技能的探索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成功故事范例</a:t>
            </a: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614930"/>
            <a:ext cx="7713980" cy="422211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605405"/>
            <a:ext cx="5129530" cy="9525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7"/>
          <p:cNvGrpSpPr/>
          <p:nvPr/>
        </p:nvGrpSpPr>
        <p:grpSpPr>
          <a:xfrm>
            <a:off x="2216785" y="2587625"/>
            <a:ext cx="7745095" cy="4250055"/>
            <a:chOff x="2054475" y="76797"/>
            <a:chExt cx="8826500" cy="5152928"/>
          </a:xfrm>
        </p:grpSpPr>
        <p:pic>
          <p:nvPicPr>
            <p:cNvPr id="145" name="image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4475" y="76797"/>
              <a:ext cx="8826500" cy="515292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46" name="Shape 146"/>
            <p:cNvSpPr/>
            <p:nvPr/>
          </p:nvSpPr>
          <p:spPr>
            <a:xfrm>
              <a:off x="2054641" y="223180"/>
              <a:ext cx="8388103" cy="4649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indent="803275">
                <a:lnSpc>
                  <a:spcPct val="110000"/>
                </a:lnSpc>
                <a:spcBef>
                  <a:spcPts val="500"/>
                </a:spcBef>
              </a:pPr>
              <a:r>
                <a:rPr sz="2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这学期，作为师范生的必要培训内容之一，教学技能培训课要求我们自选题目并用PPT进行一次演示讲解。</a:t>
              </a:r>
              <a:endParaRPr sz="2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lvl="0" indent="803275">
                <a:lnSpc>
                  <a:spcPct val="110000"/>
                </a:lnSpc>
                <a:spcBef>
                  <a:spcPts val="500"/>
                </a:spcBef>
              </a:pPr>
              <a:r>
                <a:rPr sz="2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在此之前，我没有学过如何制作PPT。</a:t>
              </a:r>
              <a:endParaRPr sz="2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lvl="0" indent="803275">
                <a:lnSpc>
                  <a:spcPct val="110000"/>
                </a:lnSpc>
                <a:spcBef>
                  <a:spcPts val="500"/>
                </a:spcBef>
              </a:pPr>
              <a:r>
                <a:rPr sz="2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我请同宿舍的一位同学用了大约二十分钟的时间教我PowerPoint软件的基本使用方法，我又自己在学校的电脑机房琢磨了一下，并向机房的管理人员请教了几个不明白的问题。选定了我要讲的题目以后，我上网搜索了相关的资料和图片，然后制作了十分钟课程的辅助教学PPT。</a:t>
              </a:r>
              <a:endParaRPr sz="2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lvl="0" indent="803275">
                <a:lnSpc>
                  <a:spcPct val="110000"/>
                </a:lnSpc>
                <a:spcBef>
                  <a:spcPts val="500"/>
                </a:spcBef>
              </a:pPr>
              <a:r>
                <a:rPr sz="2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在课堂讲解演示中，由于我制作的PPT图片精美、文字与内容搭配得宜，获得了95分的高分，得到老师和同学的称赞。</a:t>
              </a:r>
              <a:endParaRPr sz="2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3.2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对自我技能的探索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自我效能感</a:t>
            </a: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878330" y="2016760"/>
            <a:ext cx="7713980" cy="9469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>
              <a:lnSpc>
                <a:spcPct val="150000"/>
              </a:lnSpc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lang="zh-CN" altLang="en-US" sz="2800" dirty="0">
                <a:sym typeface="+mn-ea"/>
              </a:rPr>
              <a:t>个人对自己的能力，以及运用该能力将得到何种结果所持的信心或把握程度。</a:t>
            </a:r>
            <a:endParaRPr lang="zh-CN" altLang="en-US" sz="2800" dirty="0">
              <a:sym typeface="+mn-ea"/>
            </a:endParaRPr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None/>
            </a:pPr>
            <a:endParaRPr lang="zh-CN" altLang="en-US" sz="2800" dirty="0"/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None/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说你行你就行，不行也行；</a:t>
            </a:r>
            <a:endParaRPr lang="zh-CN" altLang="en-US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宋体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None/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说你不行就不行，行也不行。</a:t>
            </a:r>
            <a:endParaRPr lang="zh-CN" altLang="en-US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宋体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605405"/>
            <a:ext cx="5129530" cy="9525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>
          <a:xfrm>
            <a:off x="4267200" y="533400"/>
            <a:ext cx="5791200" cy="1143000"/>
          </a:xfrm>
        </p:spPr>
        <p:txBody>
          <a:bodyPr anchor="ctr"/>
          <a:lstStyle/>
          <a:p>
            <a:r>
              <a:rPr lang="zh-CN" altLang="en-US" dirty="0"/>
              <a:t>自我效能感来源</a:t>
            </a:r>
            <a:endParaRPr lang="zh-CN" altLang="en-US" dirty="0"/>
          </a:p>
        </p:txBody>
      </p:sp>
      <p:pic>
        <p:nvPicPr>
          <p:cNvPr id="299028" name="Picture 20" descr="0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00263" y="188913"/>
            <a:ext cx="8172450" cy="6618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023" name="Picture 15" descr="0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0263" y="188913"/>
            <a:ext cx="8172450" cy="6618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024" name="Picture 16" descr="0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0263" y="188913"/>
            <a:ext cx="8172450" cy="6618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025" name="Picture 17" descr="0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0263" y="188913"/>
            <a:ext cx="8172450" cy="6618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029" name="Picture 21" descr="0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0263" y="188913"/>
            <a:ext cx="8172450" cy="6618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030" name="Picture 22" descr="0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0263" y="188913"/>
            <a:ext cx="8172450" cy="6618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031" name="Picture 23" descr="0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00263" y="188913"/>
            <a:ext cx="8172450" cy="6618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032" name="Picture 24" descr="0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0263" y="188913"/>
            <a:ext cx="8172450" cy="6618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033" name="Picture 25" descr="0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00263" y="188913"/>
            <a:ext cx="8172450" cy="6618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034" name="Picture 26" descr="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00263" y="188913"/>
            <a:ext cx="8172450" cy="6618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9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9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9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9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9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9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9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9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9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9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9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9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9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9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9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9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9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9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第三节 认识自我之技能探索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6900" y="1640840"/>
            <a:ext cx="10675620" cy="349059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本节要点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技能的概念与分类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sym typeface="+mn-ea"/>
              </a:rPr>
              <a:t>对自我技能的探索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职业对技能的要求</a:t>
            </a:r>
            <a:endParaRPr lang="zh-CN" altLang="en-US" b="1" dirty="0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职业对技能的要求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小组讨论：我该怎么办？</a:t>
            </a: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sz="3200"/>
          </a:p>
          <a:p>
            <a:pPr marL="0" indent="0">
              <a:lnSpc>
                <a:spcPct val="150000"/>
              </a:lnSpc>
              <a:buNone/>
            </a:pP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614930"/>
            <a:ext cx="7713980" cy="481584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2540" lvl="0" indent="-254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endCxn id="43" idx="0"/>
          </p:cNvCxnSpPr>
          <p:nvPr/>
        </p:nvCxnSpPr>
        <p:spPr>
          <a:xfrm>
            <a:off x="1021715" y="2614930"/>
            <a:ext cx="4752340" cy="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Shape 176"/>
          <p:cNvSpPr/>
          <p:nvPr/>
        </p:nvSpPr>
        <p:spPr>
          <a:xfrm rot="20880000">
            <a:off x="2008636" y="3505744"/>
            <a:ext cx="7026633" cy="751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lvl="0"/>
            <a:r>
              <a:rPr sz="4000">
                <a:solidFill>
                  <a:srgbClr val="FF0000"/>
                </a:solidFill>
                <a:effectLst>
                  <a:outerShdw blurRad="12700" dist="25400" dir="2700000" rotWithShape="0">
                    <a:srgbClr val="DDDDDD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老师，我的专业就业压力大……</a:t>
            </a:r>
            <a:endParaRPr sz="4000">
              <a:solidFill>
                <a:srgbClr val="FF0000"/>
              </a:solidFill>
              <a:effectLst>
                <a:outerShdw blurRad="12700" dist="25400" dir="2700000" rotWithShape="0">
                  <a:srgbClr val="DDDDDD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75" name="image.png" descr="D:\北森\插入图片\117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8962" y="3970972"/>
            <a:ext cx="2547938" cy="330993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作业分享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7159" y="1640648"/>
            <a:ext cx="10675893" cy="166279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ym typeface="+mn-ea"/>
              </a:rPr>
              <a:t>兴趣是我们进行自我探索的一个很重要的因素，也是引导我们职业生涯的一个重要的风向标。选一份自己擅长又能乐在其中的职业，那我们的职业将会完美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……</a:t>
            </a:r>
            <a:r>
              <a:rPr lang="zh-CN" altLang="en-US" sz="2000" dirty="0">
                <a:sym typeface="+mn-ea"/>
              </a:rPr>
              <a:t>让兴趣为我们的人生增添雨露，让我们的生活更加丰富多彩！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——</a:t>
            </a:r>
            <a:r>
              <a:rPr lang="zh-CN" altLang="en-US" sz="2000" dirty="0">
                <a:sym typeface="+mn-ea"/>
              </a:rPr>
              <a:t>赵培君</a:t>
            </a:r>
            <a:endParaRPr lang="zh-CN" altLang="en-US" sz="200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/>
          </a:p>
          <a:p>
            <a:pPr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ym typeface="+mn-ea"/>
              </a:rPr>
              <a:t>以后朝着自己感兴趣的方向移动，坚持不懈，停听风吹，等花开，任凭前途何等坎坷，保持初心，不渝前进。如纳兰所言“人生若只如初见”。一切于初，初中见终，终中臻初。</a:t>
            </a:r>
            <a:endParaRPr lang="zh-CN" altLang="en-US" sz="2000" dirty="0">
              <a:sym typeface="+mn-ea"/>
            </a:endParaRPr>
          </a:p>
          <a:p>
            <a:pPr marL="0" indent="0" algn="r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latin typeface="Arial" panose="020B0604020202020204" pitchFamily="34" charset="0"/>
                <a:sym typeface="+mn-ea"/>
              </a:rPr>
              <a:t>——</a:t>
            </a:r>
            <a:r>
              <a:rPr lang="zh-CN" altLang="en-US" sz="2000" dirty="0">
                <a:sym typeface="+mn-ea"/>
              </a:rPr>
              <a:t>郭超杰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职业对技能的要求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了解自己的专业</a:t>
            </a: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878330" y="2016760"/>
            <a:ext cx="7713980" cy="101161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>
              <a:lnSpc>
                <a:spcPct val="150000"/>
              </a:lnSpc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lang="zh-CN" altLang="en-US" sz="2800" b="1">
                <a:sym typeface="+mn-ea"/>
              </a:rPr>
              <a:t>描述你的专业及所修课程（培养计划）</a:t>
            </a:r>
            <a:endParaRPr lang="zh-CN" altLang="en-US" sz="2800" b="1"/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lang="zh-CN" altLang="en-US" sz="2800" b="1">
                <a:sym typeface="+mn-ea"/>
              </a:rPr>
              <a:t>拥有你所学专业学位的人应该有什么能力和知识？</a:t>
            </a:r>
            <a:endParaRPr lang="zh-CN" altLang="en-US" sz="2800" b="1"/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lang="zh-CN" altLang="en-US" sz="2800" b="1">
                <a:sym typeface="+mn-ea"/>
              </a:rPr>
              <a:t>有这些能力和知识的人都能从事哪些工作？</a:t>
            </a:r>
            <a:endParaRPr lang="zh-CN" altLang="en-US" sz="2800" b="1"/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lang="zh-CN" altLang="en-US" sz="2800" b="1">
                <a:sym typeface="+mn-ea"/>
              </a:rPr>
              <a:t>选择一个喜欢的职业，查询并分析该职业的技能要求</a:t>
            </a:r>
            <a:endParaRPr lang="zh-CN" altLang="en-US" sz="2800" dirty="0"/>
          </a:p>
          <a:p>
            <a:pPr marL="457200" lvl="1" indent="0">
              <a:lnSpc>
                <a:spcPct val="150000"/>
              </a:lnSpc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605405"/>
            <a:ext cx="5129530" cy="9525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职业对技能的要求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职业查询网站推荐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sz="3200"/>
          </a:p>
          <a:p>
            <a:pPr marL="0" indent="0">
              <a:lnSpc>
                <a:spcPct val="150000"/>
              </a:lnSpc>
              <a:buNone/>
            </a:pP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614930"/>
            <a:ext cx="7713980" cy="55391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 indent="0">
              <a:lnSpc>
                <a:spcPct val="150000"/>
              </a:lnSpc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21715" y="2614930"/>
            <a:ext cx="4298950" cy="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Shape 219"/>
          <p:cNvSpPr/>
          <p:nvPr/>
        </p:nvSpPr>
        <p:spPr>
          <a:xfrm>
            <a:off x="2265680" y="2524125"/>
            <a:ext cx="8172450" cy="1383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参考网站: </a:t>
            </a: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  <a:hlinkClick r:id="rId4"/>
              </a:rPr>
              <a:t>http://xz.chsi.com.cn/home.action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4745" y="3171825"/>
            <a:ext cx="7574915" cy="3301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职业对技能的要求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7297420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</a:t>
            </a:r>
            <a:r>
              <a:rPr lang="en-US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—201</a:t>
            </a:r>
            <a:r>
              <a:rPr lang="en-US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企业校招最看重的技能</a:t>
            </a: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614930"/>
            <a:ext cx="7713980" cy="422211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21715" y="2614930"/>
            <a:ext cx="6963410" cy="1016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" name="image7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7010" y="2706370"/>
            <a:ext cx="7296150" cy="37661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2" name="Shape 182"/>
          <p:cNvSpPr/>
          <p:nvPr/>
        </p:nvSpPr>
        <p:spPr>
          <a:xfrm rot="20342344">
            <a:off x="1456235" y="3484713"/>
            <a:ext cx="5486401" cy="624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2060"/>
                </a:solidFill>
              </a:rPr>
              <a:t>你在为你的职业做了什么准备？</a:t>
            </a:r>
            <a:endParaRPr sz="32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职业对技能的要求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36867" name="文本占位符 48131"/>
          <p:cNvPicPr>
            <a:picLocks noGrp="1"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278" y="1882140"/>
            <a:ext cx="8229600" cy="4525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职业对技能的要求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职业与技能的关系</a:t>
            </a:r>
            <a:endParaRPr sz="3200"/>
          </a:p>
          <a:p>
            <a:pPr marL="0" indent="0">
              <a:lnSpc>
                <a:spcPct val="150000"/>
              </a:lnSpc>
              <a:buNone/>
            </a:pP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614930"/>
            <a:ext cx="9075420" cy="75304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我们和雇主共同关注的：从前做过的，现在能做的，未来可以做的。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技能和职业的匹配包括熟练程度和个人使用倾向。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工作的理想状态：可以使用到我们熟练的、擅长的并且最愿意使用的技能。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lang="zh-CN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21715" y="2614930"/>
            <a:ext cx="4752340" cy="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/>
        </p:nvGraphicFramePr>
        <p:xfrm>
          <a:off x="-1505626" y="0"/>
          <a:ext cx="9443397" cy="479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9" name="图示 8"/>
          <p:cNvGraphicFramePr/>
          <p:nvPr/>
        </p:nvGraphicFramePr>
        <p:xfrm>
          <a:off x="4302075" y="1867171"/>
          <a:ext cx="9420411" cy="4990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直接连接符 10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2" name="Picture 2" descr="https://timgsa.baidu.com/timg?image&amp;quality=80&amp;size=b9999_10000&amp;sec=1521437539479&amp;di=485fbd2ca5bb488b6e55bf1cfca09ea6&amp;imgtype=0&amp;src=http%3A%2F%2Fwww.zikaos.net%2Fd%2Ffile%2Fsxy%2F2016-08-03%2F3a867178de66fd8d1a38b39a4bdf999f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4757084"/>
            <a:ext cx="3376993" cy="1869184"/>
          </a:xfrm>
          <a:prstGeom prst="rect">
            <a:avLst/>
          </a:prstGeom>
          <a:noFill/>
        </p:spPr>
      </p:pic>
      <p:pic>
        <p:nvPicPr>
          <p:cNvPr id="10244" name="Picture 4" descr="https://timgsa.baidu.com/timg?image&amp;quality=80&amp;size=b9999_10000&amp;sec=1521437612481&amp;di=1df3da3b68b07ad6843386599bfc5933&amp;imgtype=0&amp;src=http%3A%2F%2Fh.hiphotos.baidu.com%2Fzhidao%2Fwh%3D800%2C450%2Fsign%3D6424a2590b4f78f0805e92fb49012661%2Fbd3eb13533fa828b39d7a1eef51f4134960a5ac2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74764" y="4725443"/>
            <a:ext cx="3434916" cy="1932140"/>
          </a:xfrm>
          <a:prstGeom prst="rect">
            <a:avLst/>
          </a:prstGeom>
          <a:noFill/>
        </p:spPr>
      </p:pic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-1382824" y="139171"/>
          <a:ext cx="8931489" cy="4646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6" name="图示 5"/>
          <p:cNvGraphicFramePr/>
          <p:nvPr/>
        </p:nvGraphicFramePr>
        <p:xfrm>
          <a:off x="4379896" y="2171264"/>
          <a:ext cx="9161005" cy="4550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直接连接符 10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4" name="Picture 2" descr="https://timgsa.baidu.com/timg?image&amp;quality=80&amp;size=b9999_10000&amp;sec=1521437282034&amp;di=99a190d98569954f479ee5664e9f6dd2&amp;imgtype=0&amp;src=http%3A%2F%2Fimgsrc.baidu.com%2Fimgad%2Fpic%2Fitem%2F500fd9f9d72a6059f913bd272334349b033bba88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63671" y="4848285"/>
            <a:ext cx="2984070" cy="1840614"/>
          </a:xfrm>
          <a:prstGeom prst="rect">
            <a:avLst/>
          </a:prstGeom>
          <a:noFill/>
        </p:spPr>
      </p:pic>
      <p:pic>
        <p:nvPicPr>
          <p:cNvPr id="8196" name="Picture 4" descr="https://timgsa.baidu.com/timg?image&amp;quality=80&amp;size=b9999_10000&amp;sec=1521437340340&amp;di=91b65b1619b96ecf1c6ac0a17d374b98&amp;imgtype=0&amp;src=http%3A%2F%2Fwww.jk52.org%2Feditor%2Fuploadfile%2F20130522114917315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519046" y="757915"/>
            <a:ext cx="2261699" cy="1606004"/>
          </a:xfrm>
          <a:prstGeom prst="rect">
            <a:avLst/>
          </a:prstGeom>
          <a:noFill/>
        </p:spPr>
      </p:pic>
      <p:pic>
        <p:nvPicPr>
          <p:cNvPr id="8198" name="Picture 6" descr="https://timgsa.baidu.com/timg?image&amp;quality=80&amp;size=b9999_10000&amp;sec=1521437443308&amp;di=8de7d1c64419a93a70fd69dfdc0190f6&amp;imgtype=0&amp;src=http%3A%2F%2Fwww.chinairn.com%2FUserFiles%2Fimage%2F20170323%2F20170323092237_7864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50129" y="4835047"/>
            <a:ext cx="3178032" cy="1853852"/>
          </a:xfrm>
          <a:prstGeom prst="rect">
            <a:avLst/>
          </a:prstGeom>
          <a:noFill/>
        </p:spPr>
      </p:pic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503498" y="147073"/>
          <a:ext cx="11377217" cy="637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ttps://timgsa.baidu.com/timg?image&amp;quality=80&amp;size=b9999_10000&amp;sec=1521437191354&amp;di=181ae75a3f80bce0419cba4cc2ad280a&amp;imgtype=0&amp;src=http%3A%2F%2Fimg.mp.itc.cn%2Fupload%2F20161202%2F5635bf4debb045ce9e0b4d385820826d_th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1607" y="4055364"/>
            <a:ext cx="4211094" cy="2235708"/>
          </a:xfrm>
          <a:prstGeom prst="rect">
            <a:avLst/>
          </a:prstGeom>
          <a:noFill/>
        </p:spPr>
      </p:pic>
      <p:pic>
        <p:nvPicPr>
          <p:cNvPr id="7172" name="Picture 4" descr="https://timgsa.baidu.com/timg?image&amp;quality=80&amp;size=b9999_10000&amp;sec=1521437228072&amp;di=8e839daa983424fd6414bd2db18508ce&amp;imgtype=0&amp;src=http%3A%2F%2Fimg1.gtimg.com%2Fzj%2Fpics%2Fhv1%2F43%2F196%2F2203%2F143300098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1608" y="1168336"/>
            <a:ext cx="4209160" cy="2940368"/>
          </a:xfrm>
          <a:prstGeom prst="rect">
            <a:avLst/>
          </a:prstGeom>
          <a:noFill/>
        </p:spPr>
      </p:pic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-311285" y="252919"/>
          <a:ext cx="12503285" cy="6322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https://timgsa.baidu.com/timg?image&amp;quality=80&amp;size=b9999_10000&amp;sec=1521437078903&amp;di=2bd991bce5e98d0e0cdb803b618a8e22&amp;imgtype=0&amp;src=http%3A%2F%2Fcv.qiaobutang.com%2Fuploads%2Farticle_images%2F2015%2F4%2F21%2F19%2F553633220cf2421396d2239e%2Fbi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1751" y="2706624"/>
            <a:ext cx="3785616" cy="2523744"/>
          </a:xfrm>
          <a:prstGeom prst="rect">
            <a:avLst/>
          </a:prstGeom>
          <a:noFill/>
        </p:spPr>
      </p:pic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职业对技能的要求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职业与技能的关系</a:t>
            </a:r>
            <a:endParaRPr sz="3200"/>
          </a:p>
          <a:p>
            <a:pPr marL="0" indent="0">
              <a:lnSpc>
                <a:spcPct val="150000"/>
              </a:lnSpc>
              <a:buNone/>
            </a:pP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614930"/>
            <a:ext cx="7713980" cy="62376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求职前：技能的培养与澄清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求职中：技能的描述与证明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工作后：技能的发挥与发展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lang="zh-CN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endCxn id="43" idx="0"/>
          </p:cNvCxnSpPr>
          <p:nvPr/>
        </p:nvCxnSpPr>
        <p:spPr>
          <a:xfrm>
            <a:off x="1021715" y="2614930"/>
            <a:ext cx="4752340" cy="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第三节 认识自我之技能探索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6900" y="1640840"/>
            <a:ext cx="10675620" cy="349059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本节要点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技能的概念与分类</a:t>
            </a:r>
            <a:endParaRPr lang="zh-CN" altLang="en-US" b="1" dirty="0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对自我技能的探索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职业对技能的要求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职业对技能的要求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获取技能的途径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sz="3200"/>
          </a:p>
          <a:p>
            <a:pPr marL="0" indent="0">
              <a:lnSpc>
                <a:spcPct val="150000"/>
              </a:lnSpc>
              <a:buNone/>
            </a:pP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614930"/>
            <a:ext cx="7713980" cy="61855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直接：参观，体验，实习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间接：访谈，其他信息（书籍、网络）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21715" y="2614930"/>
            <a:ext cx="4298950" cy="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6"/>
          <p:cNvGrpSpPr/>
          <p:nvPr/>
        </p:nvGrpSpPr>
        <p:grpSpPr>
          <a:xfrm>
            <a:off x="2183130" y="4465954"/>
            <a:ext cx="7181850" cy="1381126"/>
            <a:chOff x="0" y="0"/>
            <a:chExt cx="7181850" cy="1381125"/>
          </a:xfrm>
        </p:grpSpPr>
        <p:pic>
          <p:nvPicPr>
            <p:cNvPr id="200" name="image9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85800"/>
              <a:ext cx="7181850" cy="69532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203" name="Group 203"/>
            <p:cNvGrpSpPr/>
            <p:nvPr/>
          </p:nvGrpSpPr>
          <p:grpSpPr>
            <a:xfrm>
              <a:off x="76199" y="-1"/>
              <a:ext cx="762001" cy="533401"/>
              <a:chOff x="0" y="0"/>
              <a:chExt cx="762000" cy="533400"/>
            </a:xfrm>
          </p:grpSpPr>
          <p:sp>
            <p:nvSpPr>
              <p:cNvPr id="201" name="Shape 201"/>
              <p:cNvSpPr/>
              <p:nvPr/>
            </p:nvSpPr>
            <p:spPr>
              <a:xfrm>
                <a:off x="0" y="0"/>
                <a:ext cx="762000" cy="533400"/>
              </a:xfrm>
              <a:prstGeom prst="rect">
                <a:avLst/>
              </a:prstGeom>
              <a:solidFill>
                <a:srgbClr val="92D050"/>
              </a:solidFill>
              <a:ln w="25400" cap="flat">
                <a:solidFill>
                  <a:srgbClr val="88A3A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0" y="68579"/>
                <a:ext cx="762000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C00000"/>
                    </a:solidFill>
                  </a:rPr>
                  <a:t>网络</a:t>
                </a:r>
                <a:endParaRPr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1447800" y="-1"/>
              <a:ext cx="762000" cy="533401"/>
              <a:chOff x="0" y="0"/>
              <a:chExt cx="762000" cy="533400"/>
            </a:xfrm>
          </p:grpSpPr>
          <p:sp>
            <p:nvSpPr>
              <p:cNvPr id="204" name="Shape 204"/>
              <p:cNvSpPr/>
              <p:nvPr/>
            </p:nvSpPr>
            <p:spPr>
              <a:xfrm>
                <a:off x="0" y="0"/>
                <a:ext cx="762000" cy="533400"/>
              </a:xfrm>
              <a:prstGeom prst="rect">
                <a:avLst/>
              </a:prstGeom>
              <a:solidFill>
                <a:srgbClr val="92D050"/>
              </a:solidFill>
              <a:ln w="25400" cap="flat">
                <a:solidFill>
                  <a:srgbClr val="88A3A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5" name="Shape 205"/>
              <p:cNvSpPr/>
              <p:nvPr/>
            </p:nvSpPr>
            <p:spPr>
              <a:xfrm>
                <a:off x="0" y="68579"/>
                <a:ext cx="762000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C00000"/>
                    </a:solidFill>
                  </a:rPr>
                  <a:t>书本</a:t>
                </a:r>
                <a:endParaRPr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2819400" y="-1"/>
              <a:ext cx="762000" cy="533401"/>
              <a:chOff x="0" y="0"/>
              <a:chExt cx="762000" cy="533400"/>
            </a:xfrm>
          </p:grpSpPr>
          <p:sp>
            <p:nvSpPr>
              <p:cNvPr id="207" name="Shape 207"/>
              <p:cNvSpPr/>
              <p:nvPr/>
            </p:nvSpPr>
            <p:spPr>
              <a:xfrm>
                <a:off x="0" y="0"/>
                <a:ext cx="762000" cy="533400"/>
              </a:xfrm>
              <a:prstGeom prst="rect">
                <a:avLst/>
              </a:prstGeom>
              <a:solidFill>
                <a:srgbClr val="92D050"/>
              </a:solidFill>
              <a:ln w="25400" cap="flat">
                <a:solidFill>
                  <a:srgbClr val="88A3A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0" y="68579"/>
                <a:ext cx="762000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C00000"/>
                    </a:solidFill>
                  </a:rPr>
                  <a:t>参观</a:t>
                </a:r>
                <a:endParaRPr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4114800" y="-1"/>
              <a:ext cx="762000" cy="533401"/>
              <a:chOff x="0" y="0"/>
              <a:chExt cx="762000" cy="533400"/>
            </a:xfrm>
          </p:grpSpPr>
          <p:sp>
            <p:nvSpPr>
              <p:cNvPr id="210" name="Shape 210"/>
              <p:cNvSpPr/>
              <p:nvPr/>
            </p:nvSpPr>
            <p:spPr>
              <a:xfrm>
                <a:off x="0" y="0"/>
                <a:ext cx="762000" cy="533400"/>
              </a:xfrm>
              <a:prstGeom prst="rect">
                <a:avLst/>
              </a:prstGeom>
              <a:solidFill>
                <a:srgbClr val="92D050"/>
              </a:solidFill>
              <a:ln w="25400" cap="flat">
                <a:solidFill>
                  <a:srgbClr val="88A3A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1" name="Shape 211"/>
              <p:cNvSpPr/>
              <p:nvPr/>
            </p:nvSpPr>
            <p:spPr>
              <a:xfrm>
                <a:off x="0" y="68579"/>
                <a:ext cx="762000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C00000"/>
                    </a:solidFill>
                  </a:rPr>
                  <a:t>访谈</a:t>
                </a:r>
                <a:endParaRPr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5486400" y="-1"/>
              <a:ext cx="1600200" cy="533401"/>
              <a:chOff x="0" y="0"/>
              <a:chExt cx="1600200" cy="533400"/>
            </a:xfrm>
          </p:grpSpPr>
          <p:sp>
            <p:nvSpPr>
              <p:cNvPr id="213" name="Shape 213"/>
              <p:cNvSpPr/>
              <p:nvPr/>
            </p:nvSpPr>
            <p:spPr>
              <a:xfrm>
                <a:off x="0" y="0"/>
                <a:ext cx="1600200" cy="533400"/>
              </a:xfrm>
              <a:prstGeom prst="rect">
                <a:avLst/>
              </a:prstGeom>
              <a:solidFill>
                <a:srgbClr val="92D050"/>
              </a:solidFill>
              <a:ln w="25400" cap="flat">
                <a:solidFill>
                  <a:srgbClr val="88A3A6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0" y="68579"/>
                <a:ext cx="1600200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C00000"/>
                    </a:solidFill>
                  </a:rPr>
                  <a:t>体验与实习</a:t>
                </a:r>
                <a:endParaRPr>
                  <a:solidFill>
                    <a:srgbClr val="C0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职业对技能的要求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325" name="Shape 325"/>
          <p:cNvSpPr/>
          <p:nvPr/>
        </p:nvSpPr>
        <p:spPr>
          <a:xfrm flipH="1">
            <a:off x="8302942" y="1464627"/>
            <a:ext cx="1" cy="3983038"/>
          </a:xfrm>
          <a:prstGeom prst="line">
            <a:avLst/>
          </a:prstGeom>
          <a:ln>
            <a:solidFill>
              <a:srgbClr val="FFFFFF"/>
            </a:solidFill>
            <a:prstDash val="dash"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27" name="Shape 327"/>
          <p:cNvSpPr/>
          <p:nvPr/>
        </p:nvSpPr>
        <p:spPr>
          <a:xfrm flipH="1">
            <a:off x="11131867" y="1464627"/>
            <a:ext cx="1" cy="3983038"/>
          </a:xfrm>
          <a:prstGeom prst="line">
            <a:avLst/>
          </a:prstGeom>
          <a:ln>
            <a:solidFill>
              <a:srgbClr val="FFFFFF"/>
            </a:solidFill>
            <a:prstDash val="dash"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8302942" y="1464627"/>
            <a:ext cx="2828926" cy="1"/>
          </a:xfrm>
          <a:prstGeom prst="line">
            <a:avLst/>
          </a:prstGeom>
          <a:ln>
            <a:solidFill>
              <a:srgbClr val="FFFFFF"/>
            </a:solidFill>
            <a:prstDash val="dash"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18" name="Shape 236"/>
          <p:cNvSpPr/>
          <p:nvPr/>
        </p:nvSpPr>
        <p:spPr>
          <a:xfrm flipH="1">
            <a:off x="3625532" y="4760595"/>
            <a:ext cx="955676" cy="0"/>
          </a:xfrm>
          <a:prstGeom prst="line">
            <a:avLst/>
          </a:prstGeom>
          <a:ln>
            <a:solidFill>
              <a:srgbClr val="FFFFFF"/>
            </a:solidFill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419" name="Group 239"/>
          <p:cNvGrpSpPr/>
          <p:nvPr/>
        </p:nvGrpSpPr>
        <p:grpSpPr>
          <a:xfrm>
            <a:off x="7514907" y="4606607"/>
            <a:ext cx="530226" cy="306388"/>
            <a:chOff x="0" y="0"/>
            <a:chExt cx="530225" cy="306387"/>
          </a:xfrm>
        </p:grpSpPr>
        <p:sp>
          <p:nvSpPr>
            <p:cNvPr id="420" name="Shape 237"/>
            <p:cNvSpPr/>
            <p:nvPr/>
          </p:nvSpPr>
          <p:spPr>
            <a:xfrm>
              <a:off x="0" y="0"/>
              <a:ext cx="530225" cy="30638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just">
                <a:defRPr sz="1600" b="1"/>
              </a:pPr>
            </a:p>
          </p:txBody>
        </p:sp>
        <p:sp>
          <p:nvSpPr>
            <p:cNvPr id="421" name="Shape 238"/>
            <p:cNvSpPr/>
            <p:nvPr/>
          </p:nvSpPr>
          <p:spPr>
            <a:xfrm>
              <a:off x="0" y="0"/>
              <a:ext cx="530225" cy="200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just">
                <a:defRPr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600"/>
                <a:t>评价</a:t>
              </a:r>
              <a:endParaRPr sz="1600"/>
            </a:p>
          </p:txBody>
        </p:sp>
      </p:grpSp>
      <p:grpSp>
        <p:nvGrpSpPr>
          <p:cNvPr id="422" name="Group 242"/>
          <p:cNvGrpSpPr/>
          <p:nvPr/>
        </p:nvGrpSpPr>
        <p:grpSpPr>
          <a:xfrm>
            <a:off x="7999095" y="4536757"/>
            <a:ext cx="3067050" cy="896938"/>
            <a:chOff x="0" y="0"/>
            <a:chExt cx="3067050" cy="896937"/>
          </a:xfrm>
        </p:grpSpPr>
        <p:pic>
          <p:nvPicPr>
            <p:cNvPr id="423" name="image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067050" cy="89693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24" name="Shape 241"/>
            <p:cNvSpPr/>
            <p:nvPr/>
          </p:nvSpPr>
          <p:spPr>
            <a:xfrm>
              <a:off x="46037" y="69850"/>
              <a:ext cx="2652714" cy="325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雇主招聘评价体系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5" name="Group 245"/>
          <p:cNvGrpSpPr/>
          <p:nvPr/>
        </p:nvGrpSpPr>
        <p:grpSpPr>
          <a:xfrm>
            <a:off x="2049145" y="3177857"/>
            <a:ext cx="2347913" cy="596901"/>
            <a:chOff x="0" y="0"/>
            <a:chExt cx="2347912" cy="596900"/>
          </a:xfrm>
        </p:grpSpPr>
        <p:pic>
          <p:nvPicPr>
            <p:cNvPr id="426" name="image.png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347913" cy="5969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27" name="Shape 244"/>
            <p:cNvSpPr/>
            <p:nvPr/>
          </p:nvSpPr>
          <p:spPr>
            <a:xfrm>
              <a:off x="92075" y="50800"/>
              <a:ext cx="2192338" cy="291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600"/>
                <a:t>基础课程及专业课程</a:t>
              </a:r>
              <a:endParaRPr sz="1600"/>
            </a:p>
          </p:txBody>
        </p:sp>
      </p:grpSp>
      <p:grpSp>
        <p:nvGrpSpPr>
          <p:cNvPr id="428" name="Group 248"/>
          <p:cNvGrpSpPr/>
          <p:nvPr/>
        </p:nvGrpSpPr>
        <p:grpSpPr>
          <a:xfrm>
            <a:off x="4616132" y="1776095"/>
            <a:ext cx="2663826" cy="901700"/>
            <a:chOff x="0" y="0"/>
            <a:chExt cx="2663825" cy="901700"/>
          </a:xfrm>
        </p:grpSpPr>
        <p:pic>
          <p:nvPicPr>
            <p:cNvPr id="429" name="image.png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2663825" cy="9017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30" name="Shape 247"/>
            <p:cNvSpPr/>
            <p:nvPr/>
          </p:nvSpPr>
          <p:spPr>
            <a:xfrm>
              <a:off x="39687" y="69850"/>
              <a:ext cx="2259013" cy="325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高校教学培养体系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31" name="Group 251"/>
          <p:cNvGrpSpPr/>
          <p:nvPr/>
        </p:nvGrpSpPr>
        <p:grpSpPr>
          <a:xfrm>
            <a:off x="4463732" y="4177982"/>
            <a:ext cx="3224213" cy="1414463"/>
            <a:chOff x="0" y="0"/>
            <a:chExt cx="3224212" cy="1414462"/>
          </a:xfrm>
        </p:grpSpPr>
        <p:pic>
          <p:nvPicPr>
            <p:cNvPr id="432" name="image.png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24213" cy="14144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33" name="Shape 250"/>
            <p:cNvSpPr/>
            <p:nvPr/>
          </p:nvSpPr>
          <p:spPr>
            <a:xfrm>
              <a:off x="39687" y="106362"/>
              <a:ext cx="2819401" cy="734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ctr"/>
              <a:r>
                <a:rPr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在校学生</a:t>
              </a:r>
              <a:endParaRPr sz="2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lvl="0" algn="ctr"/>
              <a:r>
                <a:rPr sz="24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可雇佣能力</a:t>
              </a:r>
              <a:endParaRPr sz="2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34" name="Group 254"/>
          <p:cNvGrpSpPr/>
          <p:nvPr/>
        </p:nvGrpSpPr>
        <p:grpSpPr>
          <a:xfrm>
            <a:off x="4347845" y="3177857"/>
            <a:ext cx="3335338" cy="596901"/>
            <a:chOff x="0" y="0"/>
            <a:chExt cx="3335337" cy="596900"/>
          </a:xfrm>
        </p:grpSpPr>
        <p:pic>
          <p:nvPicPr>
            <p:cNvPr id="435" name="image.png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335338" cy="5969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36" name="Shape 253"/>
            <p:cNvSpPr/>
            <p:nvPr/>
          </p:nvSpPr>
          <p:spPr>
            <a:xfrm>
              <a:off x="92074" y="50800"/>
              <a:ext cx="3181352" cy="291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600"/>
                <a:t>社团活动、社会实践、实习工作</a:t>
              </a:r>
              <a:endParaRPr sz="1600"/>
            </a:p>
          </p:txBody>
        </p:sp>
      </p:grpSp>
      <p:sp>
        <p:nvSpPr>
          <p:cNvPr id="437" name="Shape 255"/>
          <p:cNvSpPr/>
          <p:nvPr/>
        </p:nvSpPr>
        <p:spPr>
          <a:xfrm flipH="1">
            <a:off x="3909694" y="2309494"/>
            <a:ext cx="1308101" cy="919164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38" name="Shape 256"/>
          <p:cNvSpPr/>
          <p:nvPr/>
        </p:nvSpPr>
        <p:spPr>
          <a:xfrm>
            <a:off x="5924232" y="2309495"/>
            <a:ext cx="1589" cy="919163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439" name="Group 259"/>
          <p:cNvGrpSpPr/>
          <p:nvPr/>
        </p:nvGrpSpPr>
        <p:grpSpPr>
          <a:xfrm>
            <a:off x="3909695" y="2155507"/>
            <a:ext cx="530225" cy="612776"/>
            <a:chOff x="0" y="0"/>
            <a:chExt cx="530225" cy="612775"/>
          </a:xfrm>
        </p:grpSpPr>
        <p:sp>
          <p:nvSpPr>
            <p:cNvPr id="440" name="Shape 257"/>
            <p:cNvSpPr/>
            <p:nvPr/>
          </p:nvSpPr>
          <p:spPr>
            <a:xfrm>
              <a:off x="0" y="0"/>
              <a:ext cx="530225" cy="612775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just">
                <a:defRPr sz="1200" b="1"/>
              </a:pPr>
            </a:p>
          </p:txBody>
        </p:sp>
        <p:sp>
          <p:nvSpPr>
            <p:cNvPr id="441" name="Shape 258"/>
            <p:cNvSpPr/>
            <p:nvPr/>
          </p:nvSpPr>
          <p:spPr>
            <a:xfrm>
              <a:off x="0" y="0"/>
              <a:ext cx="530225" cy="33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/>
            <a:p>
              <a:pPr lvl="0" algn="just"/>
              <a:r>
                <a:rPr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必修课</a:t>
              </a:r>
              <a:endParaRPr sz="12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lvl="0" algn="just"/>
              <a:r>
                <a:rPr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选修课</a:t>
              </a:r>
              <a:endParaRPr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42" name="Group 262"/>
          <p:cNvGrpSpPr/>
          <p:nvPr/>
        </p:nvGrpSpPr>
        <p:grpSpPr>
          <a:xfrm>
            <a:off x="6278245" y="2461895"/>
            <a:ext cx="282575" cy="689769"/>
            <a:chOff x="0" y="0"/>
            <a:chExt cx="282575" cy="689768"/>
          </a:xfrm>
        </p:grpSpPr>
        <p:sp>
          <p:nvSpPr>
            <p:cNvPr id="443" name="Shape 260"/>
            <p:cNvSpPr/>
            <p:nvPr/>
          </p:nvSpPr>
          <p:spPr>
            <a:xfrm>
              <a:off x="0" y="0"/>
              <a:ext cx="282575" cy="612775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just">
                <a:defRPr sz="1200" b="1"/>
              </a:pPr>
            </a:p>
          </p:txBody>
        </p:sp>
        <p:sp>
          <p:nvSpPr>
            <p:cNvPr id="444" name="Shape 261"/>
            <p:cNvSpPr/>
            <p:nvPr/>
          </p:nvSpPr>
          <p:spPr>
            <a:xfrm>
              <a:off x="0" y="0"/>
              <a:ext cx="282575" cy="689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just">
                <a:defRPr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200"/>
                <a:t>鼓励参与</a:t>
              </a:r>
              <a:endParaRPr sz="1200"/>
            </a:p>
          </p:txBody>
        </p:sp>
      </p:grpSp>
      <p:grpSp>
        <p:nvGrpSpPr>
          <p:cNvPr id="445" name="Group 265"/>
          <p:cNvGrpSpPr/>
          <p:nvPr/>
        </p:nvGrpSpPr>
        <p:grpSpPr>
          <a:xfrm>
            <a:off x="6030595" y="3827145"/>
            <a:ext cx="530225" cy="306388"/>
            <a:chOff x="0" y="0"/>
            <a:chExt cx="530225" cy="306387"/>
          </a:xfrm>
        </p:grpSpPr>
        <p:sp>
          <p:nvSpPr>
            <p:cNvPr id="446" name="Shape 263"/>
            <p:cNvSpPr/>
            <p:nvPr/>
          </p:nvSpPr>
          <p:spPr>
            <a:xfrm>
              <a:off x="0" y="0"/>
              <a:ext cx="530225" cy="30638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just">
                <a:defRPr sz="1600"/>
              </a:pPr>
            </a:p>
          </p:txBody>
        </p:sp>
        <p:sp>
          <p:nvSpPr>
            <p:cNvPr id="447" name="Shape 264"/>
            <p:cNvSpPr/>
            <p:nvPr/>
          </p:nvSpPr>
          <p:spPr>
            <a:xfrm>
              <a:off x="0" y="0"/>
              <a:ext cx="530225" cy="200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just">
                <a:defRPr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600"/>
                <a:t>提升</a:t>
              </a:r>
              <a:endParaRPr sz="1600"/>
            </a:p>
          </p:txBody>
        </p:sp>
      </p:grpSp>
      <p:sp>
        <p:nvSpPr>
          <p:cNvPr id="448" name="Shape 266"/>
          <p:cNvSpPr/>
          <p:nvPr/>
        </p:nvSpPr>
        <p:spPr>
          <a:xfrm>
            <a:off x="3442970" y="3687444"/>
            <a:ext cx="1060450" cy="919164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49" name="Shape 267"/>
          <p:cNvSpPr/>
          <p:nvPr/>
        </p:nvSpPr>
        <p:spPr>
          <a:xfrm flipH="1">
            <a:off x="7283132" y="3535044"/>
            <a:ext cx="1944688" cy="1071564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450" name="Group 270"/>
          <p:cNvGrpSpPr/>
          <p:nvPr/>
        </p:nvGrpSpPr>
        <p:grpSpPr>
          <a:xfrm>
            <a:off x="2634932" y="5914707"/>
            <a:ext cx="2316163" cy="628651"/>
            <a:chOff x="0" y="0"/>
            <a:chExt cx="2316162" cy="628650"/>
          </a:xfrm>
        </p:grpSpPr>
        <p:pic>
          <p:nvPicPr>
            <p:cNvPr id="451" name="image.png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2316163" cy="62865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52" name="Shape 269"/>
            <p:cNvSpPr/>
            <p:nvPr/>
          </p:nvSpPr>
          <p:spPr>
            <a:xfrm>
              <a:off x="107950" y="71437"/>
              <a:ext cx="2120900" cy="348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algn="just"/>
              <a:r>
                <a:rPr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顺利就业</a:t>
              </a:r>
              <a:r>
                <a:rPr b="1">
                  <a:solidFill>
                    <a:srgbClr val="00B05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/</a:t>
              </a:r>
              <a:r>
                <a:rPr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rPr>
                <a:t>成功创业</a:t>
              </a:r>
              <a:endParaRPr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53" name="Group 273"/>
          <p:cNvGrpSpPr/>
          <p:nvPr/>
        </p:nvGrpSpPr>
        <p:grpSpPr>
          <a:xfrm>
            <a:off x="3589020" y="5449570"/>
            <a:ext cx="1257300" cy="234554"/>
            <a:chOff x="0" y="0"/>
            <a:chExt cx="1257299" cy="234553"/>
          </a:xfrm>
        </p:grpSpPr>
        <p:sp>
          <p:nvSpPr>
            <p:cNvPr id="454" name="Shape 271"/>
            <p:cNvSpPr/>
            <p:nvPr/>
          </p:nvSpPr>
          <p:spPr>
            <a:xfrm>
              <a:off x="0" y="0"/>
              <a:ext cx="1257300" cy="206375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just">
                <a:defRPr b="1"/>
              </a:pPr>
            </a:p>
          </p:txBody>
        </p:sp>
        <p:sp>
          <p:nvSpPr>
            <p:cNvPr id="455" name="Shape 272"/>
            <p:cNvSpPr/>
            <p:nvPr/>
          </p:nvSpPr>
          <p:spPr>
            <a:xfrm>
              <a:off x="0" y="0"/>
              <a:ext cx="1257300" cy="234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just">
                <a:defRPr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/>
              <a:r>
                <a:t>符合要求</a:t>
              </a:r>
            </a:p>
          </p:txBody>
        </p:sp>
      </p:grpSp>
      <p:grpSp>
        <p:nvGrpSpPr>
          <p:cNvPr id="456" name="Group 276"/>
          <p:cNvGrpSpPr/>
          <p:nvPr/>
        </p:nvGrpSpPr>
        <p:grpSpPr>
          <a:xfrm>
            <a:off x="5570220" y="5373370"/>
            <a:ext cx="1062038" cy="306388"/>
            <a:chOff x="0" y="0"/>
            <a:chExt cx="1062037" cy="306387"/>
          </a:xfrm>
        </p:grpSpPr>
        <p:sp>
          <p:nvSpPr>
            <p:cNvPr id="457" name="Shape 274"/>
            <p:cNvSpPr/>
            <p:nvPr/>
          </p:nvSpPr>
          <p:spPr>
            <a:xfrm>
              <a:off x="0" y="0"/>
              <a:ext cx="1062038" cy="30638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defRPr sz="1600" b="1"/>
              </a:pPr>
            </a:p>
          </p:txBody>
        </p:sp>
        <p:sp>
          <p:nvSpPr>
            <p:cNvPr id="458" name="Shape 275"/>
            <p:cNvSpPr/>
            <p:nvPr/>
          </p:nvSpPr>
          <p:spPr>
            <a:xfrm>
              <a:off x="0" y="0"/>
              <a:ext cx="1062038" cy="200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600"/>
                <a:t>不符合要求</a:t>
              </a:r>
              <a:endParaRPr sz="1600"/>
            </a:p>
          </p:txBody>
        </p:sp>
      </p:grpSp>
      <p:sp>
        <p:nvSpPr>
          <p:cNvPr id="459" name="Shape 277"/>
          <p:cNvSpPr/>
          <p:nvPr/>
        </p:nvSpPr>
        <p:spPr>
          <a:xfrm>
            <a:off x="4333557" y="3993832"/>
            <a:ext cx="530226" cy="20002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just">
              <a:def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pPr lvl="0">
              <a:defRPr sz="1800"/>
            </a:pPr>
            <a:r>
              <a:rPr sz="1600"/>
              <a:t>提升</a:t>
            </a:r>
            <a:endParaRPr sz="1600"/>
          </a:p>
        </p:txBody>
      </p:sp>
      <p:sp>
        <p:nvSpPr>
          <p:cNvPr id="460" name="Shape 278"/>
          <p:cNvSpPr/>
          <p:nvPr/>
        </p:nvSpPr>
        <p:spPr>
          <a:xfrm>
            <a:off x="7445057" y="3993832"/>
            <a:ext cx="530226" cy="20002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just">
              <a:def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pPr lvl="0">
              <a:defRPr sz="1800"/>
            </a:pPr>
            <a:r>
              <a:rPr sz="1600"/>
              <a:t>提升</a:t>
            </a:r>
            <a:endParaRPr sz="1600"/>
          </a:p>
        </p:txBody>
      </p:sp>
      <p:grpSp>
        <p:nvGrpSpPr>
          <p:cNvPr id="461" name="Group 281"/>
          <p:cNvGrpSpPr/>
          <p:nvPr/>
        </p:nvGrpSpPr>
        <p:grpSpPr>
          <a:xfrm>
            <a:off x="4933632" y="5914707"/>
            <a:ext cx="1584326" cy="615951"/>
            <a:chOff x="0" y="0"/>
            <a:chExt cx="1584325" cy="615950"/>
          </a:xfrm>
        </p:grpSpPr>
        <p:pic>
          <p:nvPicPr>
            <p:cNvPr id="462" name="image.png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584325" cy="61595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63" name="Shape 280"/>
            <p:cNvSpPr/>
            <p:nvPr/>
          </p:nvSpPr>
          <p:spPr>
            <a:xfrm>
              <a:off x="106362" y="71437"/>
              <a:ext cx="1414464" cy="325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0000"/>
                  </a:solidFill>
                </a:rPr>
                <a:t>毕业即失业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64" name="Group 284"/>
          <p:cNvGrpSpPr/>
          <p:nvPr/>
        </p:nvGrpSpPr>
        <p:grpSpPr>
          <a:xfrm>
            <a:off x="6567170" y="5914707"/>
            <a:ext cx="1725613" cy="652463"/>
            <a:chOff x="0" y="0"/>
            <a:chExt cx="1725612" cy="652462"/>
          </a:xfrm>
        </p:grpSpPr>
        <p:pic>
          <p:nvPicPr>
            <p:cNvPr id="465" name="image.png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725613" cy="6524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66" name="Shape 283"/>
            <p:cNvSpPr/>
            <p:nvPr/>
          </p:nvSpPr>
          <p:spPr>
            <a:xfrm>
              <a:off x="65087" y="71437"/>
              <a:ext cx="1590676" cy="347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2000"/>
                <a:t>实习、培训</a:t>
              </a:r>
              <a:endParaRPr sz="2000"/>
            </a:p>
          </p:txBody>
        </p:sp>
      </p:grpSp>
      <p:sp>
        <p:nvSpPr>
          <p:cNvPr id="467" name="Shape 285"/>
          <p:cNvSpPr/>
          <p:nvPr/>
        </p:nvSpPr>
        <p:spPr>
          <a:xfrm>
            <a:off x="5392420" y="5373370"/>
            <a:ext cx="1588" cy="612775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68" name="Shape 286"/>
          <p:cNvSpPr/>
          <p:nvPr/>
        </p:nvSpPr>
        <p:spPr>
          <a:xfrm>
            <a:off x="6984682" y="5373370"/>
            <a:ext cx="1" cy="612775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69" name="Shape 287"/>
          <p:cNvSpPr/>
          <p:nvPr/>
        </p:nvSpPr>
        <p:spPr>
          <a:xfrm>
            <a:off x="7267257" y="5525770"/>
            <a:ext cx="531813" cy="2000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just">
              <a:def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pPr lvl="0">
              <a:defRPr sz="1800"/>
            </a:pPr>
            <a:r>
              <a:rPr sz="1600"/>
              <a:t>提升</a:t>
            </a:r>
            <a:endParaRPr sz="1600"/>
          </a:p>
        </p:txBody>
      </p:sp>
      <p:sp>
        <p:nvSpPr>
          <p:cNvPr id="470" name="Shape 288"/>
          <p:cNvSpPr/>
          <p:nvPr/>
        </p:nvSpPr>
        <p:spPr>
          <a:xfrm flipV="1">
            <a:off x="9283382" y="3687445"/>
            <a:ext cx="1588" cy="919163"/>
          </a:xfrm>
          <a:prstGeom prst="line">
            <a:avLst/>
          </a:prstGeom>
          <a:ln>
            <a:solidFill>
              <a:srgbClr val="FFFFFF"/>
            </a:solidFill>
            <a:prstDash val="dashDot"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71" name="Shape 289"/>
          <p:cNvSpPr/>
          <p:nvPr/>
        </p:nvSpPr>
        <p:spPr>
          <a:xfrm>
            <a:off x="5394007" y="5373370"/>
            <a:ext cx="1590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72" name="Shape 290"/>
          <p:cNvSpPr/>
          <p:nvPr/>
        </p:nvSpPr>
        <p:spPr>
          <a:xfrm flipH="1" flipV="1">
            <a:off x="6737032" y="2309494"/>
            <a:ext cx="2546351" cy="2297114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473" name="Group 293"/>
          <p:cNvGrpSpPr/>
          <p:nvPr/>
        </p:nvGrpSpPr>
        <p:grpSpPr>
          <a:xfrm>
            <a:off x="6030595" y="2461895"/>
            <a:ext cx="247650" cy="689769"/>
            <a:chOff x="0" y="0"/>
            <a:chExt cx="247650" cy="689768"/>
          </a:xfrm>
        </p:grpSpPr>
        <p:sp>
          <p:nvSpPr>
            <p:cNvPr id="474" name="Shape 291"/>
            <p:cNvSpPr/>
            <p:nvPr/>
          </p:nvSpPr>
          <p:spPr>
            <a:xfrm>
              <a:off x="0" y="0"/>
              <a:ext cx="247650" cy="612775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just">
                <a:defRPr sz="1200" b="1"/>
              </a:pPr>
            </a:p>
          </p:txBody>
        </p:sp>
        <p:sp>
          <p:nvSpPr>
            <p:cNvPr id="475" name="Shape 292"/>
            <p:cNvSpPr/>
            <p:nvPr/>
          </p:nvSpPr>
          <p:spPr>
            <a:xfrm>
              <a:off x="0" y="0"/>
              <a:ext cx="247650" cy="689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just">
                <a:defRPr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200"/>
                <a:t>提供机会</a:t>
              </a:r>
              <a:endParaRPr sz="1200"/>
            </a:p>
          </p:txBody>
        </p:sp>
      </p:grpSp>
      <p:grpSp>
        <p:nvGrpSpPr>
          <p:cNvPr id="476" name="Group 296"/>
          <p:cNvGrpSpPr/>
          <p:nvPr/>
        </p:nvGrpSpPr>
        <p:grpSpPr>
          <a:xfrm>
            <a:off x="8164195" y="1861820"/>
            <a:ext cx="1878013" cy="547688"/>
            <a:chOff x="0" y="0"/>
            <a:chExt cx="1878012" cy="547687"/>
          </a:xfrm>
        </p:grpSpPr>
        <p:pic>
          <p:nvPicPr>
            <p:cNvPr id="477" name="image.png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78013" cy="54768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78" name="Shape 295"/>
            <p:cNvSpPr/>
            <p:nvPr/>
          </p:nvSpPr>
          <p:spPr>
            <a:xfrm>
              <a:off x="58737" y="53975"/>
              <a:ext cx="1758951" cy="291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600"/>
                <a:t>职业生涯干预</a:t>
              </a:r>
              <a:endParaRPr sz="1600"/>
            </a:p>
          </p:txBody>
        </p:sp>
      </p:grpSp>
      <p:grpSp>
        <p:nvGrpSpPr>
          <p:cNvPr id="479" name="Group 299"/>
          <p:cNvGrpSpPr/>
          <p:nvPr/>
        </p:nvGrpSpPr>
        <p:grpSpPr>
          <a:xfrm>
            <a:off x="7846695" y="2385695"/>
            <a:ext cx="1042988" cy="487363"/>
            <a:chOff x="0" y="0"/>
            <a:chExt cx="1042987" cy="487362"/>
          </a:xfrm>
        </p:grpSpPr>
        <p:pic>
          <p:nvPicPr>
            <p:cNvPr id="480" name="image.png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042988" cy="4873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81" name="Shape 298"/>
            <p:cNvSpPr/>
            <p:nvPr/>
          </p:nvSpPr>
          <p:spPr>
            <a:xfrm>
              <a:off x="128587" y="76200"/>
              <a:ext cx="777876" cy="199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0800" tIns="10800" rIns="10800" bIns="10800" numCol="1" anchor="t">
              <a:spAutoFit/>
            </a:bodyPr>
            <a:lstStyle>
              <a:lvl1pPr algn="ctr">
                <a:defRPr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400"/>
                <a:t>自我探索</a:t>
              </a:r>
              <a:endParaRPr sz="1400"/>
            </a:p>
          </p:txBody>
        </p:sp>
      </p:grpSp>
      <p:grpSp>
        <p:nvGrpSpPr>
          <p:cNvPr id="482" name="Group 302"/>
          <p:cNvGrpSpPr/>
          <p:nvPr/>
        </p:nvGrpSpPr>
        <p:grpSpPr>
          <a:xfrm>
            <a:off x="9486582" y="2385695"/>
            <a:ext cx="1042988" cy="487363"/>
            <a:chOff x="0" y="0"/>
            <a:chExt cx="1042987" cy="487362"/>
          </a:xfrm>
        </p:grpSpPr>
        <p:pic>
          <p:nvPicPr>
            <p:cNvPr id="483" name="image.png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042988" cy="48736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84" name="Shape 301"/>
            <p:cNvSpPr/>
            <p:nvPr/>
          </p:nvSpPr>
          <p:spPr>
            <a:xfrm>
              <a:off x="79375" y="76200"/>
              <a:ext cx="884238" cy="199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0800" tIns="10800" rIns="10800" bIns="10800" numCol="1" anchor="t">
              <a:spAutoFit/>
            </a:bodyPr>
            <a:lstStyle>
              <a:lvl1pPr algn="ctr">
                <a:defRPr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400"/>
                <a:t>了解职场</a:t>
              </a:r>
              <a:endParaRPr sz="1400"/>
            </a:p>
          </p:txBody>
        </p:sp>
      </p:grpSp>
      <p:sp>
        <p:nvSpPr>
          <p:cNvPr id="485" name="Shape 303"/>
          <p:cNvSpPr/>
          <p:nvPr/>
        </p:nvSpPr>
        <p:spPr>
          <a:xfrm>
            <a:off x="8399145" y="2303145"/>
            <a:ext cx="0" cy="15240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86" name="Shape 304"/>
          <p:cNvSpPr/>
          <p:nvPr/>
        </p:nvSpPr>
        <p:spPr>
          <a:xfrm>
            <a:off x="9813607" y="2303145"/>
            <a:ext cx="1" cy="152400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87" name="Shape 305"/>
          <p:cNvSpPr/>
          <p:nvPr/>
        </p:nvSpPr>
        <p:spPr>
          <a:xfrm>
            <a:off x="6914832" y="2072957"/>
            <a:ext cx="1308101" cy="1588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88" name="Shape 306"/>
          <p:cNvSpPr/>
          <p:nvPr/>
        </p:nvSpPr>
        <p:spPr>
          <a:xfrm>
            <a:off x="8399145" y="2922270"/>
            <a:ext cx="1590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89" name="Shape 307"/>
          <p:cNvSpPr/>
          <p:nvPr/>
        </p:nvSpPr>
        <p:spPr>
          <a:xfrm>
            <a:off x="8399145" y="2768282"/>
            <a:ext cx="0" cy="153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90" name="Shape 308"/>
          <p:cNvSpPr/>
          <p:nvPr/>
        </p:nvSpPr>
        <p:spPr>
          <a:xfrm>
            <a:off x="9989820" y="2768282"/>
            <a:ext cx="0" cy="153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491" name="Group 311"/>
          <p:cNvGrpSpPr/>
          <p:nvPr/>
        </p:nvGrpSpPr>
        <p:grpSpPr>
          <a:xfrm>
            <a:off x="8518207" y="3214370"/>
            <a:ext cx="1358901" cy="549275"/>
            <a:chOff x="0" y="0"/>
            <a:chExt cx="1358900" cy="549275"/>
          </a:xfrm>
        </p:grpSpPr>
        <p:pic>
          <p:nvPicPr>
            <p:cNvPr id="492" name="image.png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1358900" cy="54927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93" name="Shape 310"/>
            <p:cNvSpPr/>
            <p:nvPr/>
          </p:nvSpPr>
          <p:spPr>
            <a:xfrm>
              <a:off x="58737" y="90487"/>
              <a:ext cx="1236663" cy="221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0800" tIns="10800" rIns="10800" bIns="10800" numCol="1" anchor="t">
              <a:spAutoFit/>
            </a:bodyPr>
            <a:lstStyle>
              <a:lvl1pPr algn="ctr">
                <a:defRPr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600"/>
                <a:t>职业决策</a:t>
              </a:r>
              <a:endParaRPr sz="1600"/>
            </a:p>
          </p:txBody>
        </p:sp>
      </p:grpSp>
      <p:sp>
        <p:nvSpPr>
          <p:cNvPr id="494" name="Shape 312"/>
          <p:cNvSpPr/>
          <p:nvPr/>
        </p:nvSpPr>
        <p:spPr>
          <a:xfrm>
            <a:off x="9211945" y="2987357"/>
            <a:ext cx="0" cy="306388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95" name="Shape 313"/>
          <p:cNvSpPr/>
          <p:nvPr/>
        </p:nvSpPr>
        <p:spPr>
          <a:xfrm>
            <a:off x="8859520" y="2615882"/>
            <a:ext cx="600075" cy="42862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lvl1pPr>
          </a:lstStyle>
          <a:p>
            <a:pPr lvl="0">
              <a:defRPr sz="1800"/>
            </a:pPr>
            <a:r>
              <a:rPr sz="1600"/>
              <a:t>人职匹配</a:t>
            </a:r>
            <a:endParaRPr sz="1600"/>
          </a:p>
        </p:txBody>
      </p:sp>
      <p:sp>
        <p:nvSpPr>
          <p:cNvPr id="496" name="Shape 314"/>
          <p:cNvSpPr/>
          <p:nvPr/>
        </p:nvSpPr>
        <p:spPr>
          <a:xfrm flipV="1">
            <a:off x="10343832" y="2768282"/>
            <a:ext cx="1" cy="1838326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497" name="Group 317"/>
          <p:cNvGrpSpPr/>
          <p:nvPr/>
        </p:nvGrpSpPr>
        <p:grpSpPr>
          <a:xfrm>
            <a:off x="7514907" y="5066982"/>
            <a:ext cx="530226" cy="306388"/>
            <a:chOff x="0" y="0"/>
            <a:chExt cx="530225" cy="306387"/>
          </a:xfrm>
        </p:grpSpPr>
        <p:sp>
          <p:nvSpPr>
            <p:cNvPr id="498" name="Shape 315"/>
            <p:cNvSpPr/>
            <p:nvPr/>
          </p:nvSpPr>
          <p:spPr>
            <a:xfrm>
              <a:off x="0" y="0"/>
              <a:ext cx="530225" cy="30638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just">
                <a:defRPr sz="1600" b="1"/>
              </a:pPr>
            </a:p>
          </p:txBody>
        </p:sp>
        <p:sp>
          <p:nvSpPr>
            <p:cNvPr id="499" name="Shape 316"/>
            <p:cNvSpPr/>
            <p:nvPr/>
          </p:nvSpPr>
          <p:spPr>
            <a:xfrm>
              <a:off x="0" y="0"/>
              <a:ext cx="530225" cy="200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just">
                <a:defRPr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1600"/>
                <a:t>考核</a:t>
              </a:r>
              <a:endParaRPr sz="1600"/>
            </a:p>
          </p:txBody>
        </p:sp>
      </p:grpSp>
      <p:grpSp>
        <p:nvGrpSpPr>
          <p:cNvPr id="500" name="Group 320"/>
          <p:cNvGrpSpPr/>
          <p:nvPr/>
        </p:nvGrpSpPr>
        <p:grpSpPr>
          <a:xfrm>
            <a:off x="2018982" y="4536757"/>
            <a:ext cx="1725613" cy="646113"/>
            <a:chOff x="0" y="0"/>
            <a:chExt cx="1725612" cy="646112"/>
          </a:xfrm>
        </p:grpSpPr>
        <p:pic>
          <p:nvPicPr>
            <p:cNvPr id="501" name="image.png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725613" cy="64611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502" name="Shape 319"/>
            <p:cNvSpPr/>
            <p:nvPr/>
          </p:nvSpPr>
          <p:spPr>
            <a:xfrm>
              <a:off x="122237" y="69850"/>
              <a:ext cx="1484314" cy="347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just">
                <a:defRPr sz="20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lvl1pPr>
            </a:lstStyle>
            <a:p>
              <a:pPr lvl="0">
                <a:defRPr sz="1800"/>
              </a:pPr>
              <a:r>
                <a:rPr sz="2000"/>
                <a:t>考研或留学</a:t>
              </a:r>
              <a:endParaRPr sz="2000"/>
            </a:p>
          </p:txBody>
        </p:sp>
      </p:grpSp>
      <p:sp>
        <p:nvSpPr>
          <p:cNvPr id="503" name="Shape 321"/>
          <p:cNvSpPr/>
          <p:nvPr/>
        </p:nvSpPr>
        <p:spPr>
          <a:xfrm>
            <a:off x="2565082" y="5066982"/>
            <a:ext cx="1060451" cy="919164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04" name="Shape 322"/>
          <p:cNvSpPr/>
          <p:nvPr/>
        </p:nvSpPr>
        <p:spPr>
          <a:xfrm>
            <a:off x="5676582" y="6444932"/>
            <a:ext cx="1" cy="3063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05" name="Shape 323"/>
          <p:cNvSpPr/>
          <p:nvPr/>
        </p:nvSpPr>
        <p:spPr>
          <a:xfrm>
            <a:off x="5676582" y="6751320"/>
            <a:ext cx="15906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06" name="Shape 324"/>
          <p:cNvSpPr/>
          <p:nvPr/>
        </p:nvSpPr>
        <p:spPr>
          <a:xfrm flipV="1">
            <a:off x="7267257" y="6444932"/>
            <a:ext cx="1" cy="306388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07" name="Shape 326"/>
          <p:cNvSpPr/>
          <p:nvPr/>
        </p:nvSpPr>
        <p:spPr>
          <a:xfrm>
            <a:off x="7975282" y="5351145"/>
            <a:ext cx="2828926" cy="0"/>
          </a:xfrm>
          <a:prstGeom prst="line">
            <a:avLst/>
          </a:prstGeom>
          <a:ln>
            <a:solidFill>
              <a:srgbClr val="FFFFFF"/>
            </a:solidFill>
            <a:prstDash val="dash"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08" name="Shape 329"/>
          <p:cNvSpPr/>
          <p:nvPr/>
        </p:nvSpPr>
        <p:spPr>
          <a:xfrm flipH="1">
            <a:off x="7621269" y="3533457"/>
            <a:ext cx="884239" cy="1588"/>
          </a:xfrm>
          <a:prstGeom prst="line">
            <a:avLst/>
          </a:prstGeom>
          <a:ln>
            <a:solidFill>
              <a:srgbClr val="FFFFFF"/>
            </a:solidFill>
            <a:prstDash val="sysDot"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09" name="Shape 330"/>
          <p:cNvSpPr/>
          <p:nvPr/>
        </p:nvSpPr>
        <p:spPr>
          <a:xfrm>
            <a:off x="4792345" y="2615882"/>
            <a:ext cx="177800" cy="1840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just"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lvl="0">
              <a:defRPr sz="1800"/>
            </a:pPr>
            <a:r>
              <a:rPr sz="1200"/>
              <a:t>1</a:t>
            </a:r>
            <a:endParaRPr sz="1200"/>
          </a:p>
        </p:txBody>
      </p:sp>
      <p:grpSp>
        <p:nvGrpSpPr>
          <p:cNvPr id="510" name="Group 333"/>
          <p:cNvGrpSpPr/>
          <p:nvPr/>
        </p:nvGrpSpPr>
        <p:grpSpPr>
          <a:xfrm>
            <a:off x="5676582" y="2544445"/>
            <a:ext cx="177801" cy="306388"/>
            <a:chOff x="0" y="0"/>
            <a:chExt cx="177799" cy="306387"/>
          </a:xfrm>
        </p:grpSpPr>
        <p:sp>
          <p:nvSpPr>
            <p:cNvPr id="511" name="Shape 331"/>
            <p:cNvSpPr/>
            <p:nvPr/>
          </p:nvSpPr>
          <p:spPr>
            <a:xfrm>
              <a:off x="0" y="0"/>
              <a:ext cx="177800" cy="30638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just"/>
            </a:p>
          </p:txBody>
        </p:sp>
        <p:sp>
          <p:nvSpPr>
            <p:cNvPr id="512" name="Shape 332"/>
            <p:cNvSpPr/>
            <p:nvPr/>
          </p:nvSpPr>
          <p:spPr>
            <a:xfrm>
              <a:off x="0" y="0"/>
              <a:ext cx="177800" cy="1840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just">
                <a:defRPr sz="1200"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defRPr>
              </a:lvl1pPr>
            </a:lstStyle>
            <a:p>
              <a:pPr lvl="0">
                <a:defRPr sz="1800"/>
              </a:pPr>
              <a:r>
                <a:rPr sz="1200"/>
                <a:t>2</a:t>
              </a:r>
              <a:endParaRPr sz="1200"/>
            </a:p>
          </p:txBody>
        </p:sp>
      </p:grpSp>
      <p:sp>
        <p:nvSpPr>
          <p:cNvPr id="513" name="Shape 334"/>
          <p:cNvSpPr/>
          <p:nvPr/>
        </p:nvSpPr>
        <p:spPr>
          <a:xfrm>
            <a:off x="7267257" y="1768157"/>
            <a:ext cx="177801" cy="1840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just">
              <a:defRPr sz="12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lvl="0">
              <a:defRPr sz="1800"/>
            </a:pPr>
            <a:r>
              <a:rPr sz="1200"/>
              <a:t>3</a:t>
            </a:r>
            <a:endParaRPr sz="1200"/>
          </a:p>
        </p:txBody>
      </p:sp>
      <p:sp>
        <p:nvSpPr>
          <p:cNvPr id="514" name="Shape 335"/>
          <p:cNvSpPr/>
          <p:nvPr/>
        </p:nvSpPr>
        <p:spPr>
          <a:xfrm flipH="1">
            <a:off x="5951220" y="3687444"/>
            <a:ext cx="3175" cy="596902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15" name="Shape 336"/>
          <p:cNvSpPr/>
          <p:nvPr/>
        </p:nvSpPr>
        <p:spPr>
          <a:xfrm flipV="1">
            <a:off x="6102032" y="5200332"/>
            <a:ext cx="3176" cy="152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16" name="Shape 337"/>
          <p:cNvSpPr/>
          <p:nvPr/>
        </p:nvSpPr>
        <p:spPr>
          <a:xfrm flipH="1">
            <a:off x="4654232" y="5198744"/>
            <a:ext cx="3176" cy="762002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17" name="Shape 338"/>
          <p:cNvSpPr/>
          <p:nvPr/>
        </p:nvSpPr>
        <p:spPr>
          <a:xfrm flipV="1">
            <a:off x="7168832" y="5200332"/>
            <a:ext cx="3176" cy="762001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18" name="Shape 339"/>
          <p:cNvSpPr/>
          <p:nvPr/>
        </p:nvSpPr>
        <p:spPr>
          <a:xfrm flipH="1" flipV="1">
            <a:off x="7322820" y="4892357"/>
            <a:ext cx="685801" cy="1589"/>
          </a:xfrm>
          <a:prstGeom prst="line">
            <a:avLst/>
          </a:prstGeom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19" name="Shape 341"/>
          <p:cNvSpPr/>
          <p:nvPr/>
        </p:nvSpPr>
        <p:spPr>
          <a:xfrm>
            <a:off x="2446020" y="1693545"/>
            <a:ext cx="6096000" cy="0"/>
          </a:xfrm>
          <a:prstGeom prst="line">
            <a:avLst/>
          </a:prstGeom>
          <a:ln>
            <a:solidFill>
              <a:srgbClr val="CCCCCC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20" name="文本框 519"/>
          <p:cNvSpPr txBox="1"/>
          <p:nvPr/>
        </p:nvSpPr>
        <p:spPr>
          <a:xfrm>
            <a:off x="1129030" y="2295525"/>
            <a:ext cx="41465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/>
              <a:t>大学生技能培养模型</a:t>
            </a:r>
            <a:endParaRPr lang="zh-CN" altLang="en-US" sz="2200" b="1"/>
          </a:p>
        </p:txBody>
      </p: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2520" y="12700"/>
            <a:ext cx="5048250" cy="6818630"/>
          </a:xfrm>
          <a:prstGeom prst="rect">
            <a:avLst/>
          </a:prstGeom>
        </p:spPr>
      </p:pic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63700" y="2405380"/>
            <a:ext cx="613410" cy="3366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想象四年后我的简历</a:t>
            </a:r>
            <a:endParaRPr lang="zh-CN" altLang="en-US" sz="28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认识自我之技能探索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51352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图书推荐</a:t>
            </a:r>
            <a:endParaRPr lang="zh-CN" sz="320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614930"/>
            <a:ext cx="7713980" cy="77457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/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《你的降落伞是什么颜色？》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 中信出版社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怎样开始求职之旅？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你能为世界做点什么？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你最想在哪里施展这些技能？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怎样获得自己喜欢的工作？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lang="zh-CN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endCxn id="43" idx="0"/>
          </p:cNvCxnSpPr>
          <p:nvPr/>
        </p:nvCxnSpPr>
        <p:spPr>
          <a:xfrm>
            <a:off x="1021715" y="2614930"/>
            <a:ext cx="4752340" cy="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3" name="屏幕快照 2014-11-17 下午1.15.23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63521" y="2252681"/>
            <a:ext cx="2875071" cy="405570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认识自我之技能探索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614930"/>
            <a:ext cx="7713980" cy="62903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    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sym typeface="+mn-ea"/>
              </a:rPr>
              <a:t>尽管我们常常谴责人类不了解自己的缺点，但恐怕也很少有人了解自己的长处，就像泥土中埋藏着一罐金子，土地的主人却不知道一样。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sym typeface="+mn-ea"/>
            </a:endParaRPr>
          </a:p>
          <a:p>
            <a:pPr>
              <a:buNone/>
            </a:pP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sym typeface="+mn-ea"/>
            </a:endParaRPr>
          </a:p>
          <a:p>
            <a:pPr>
              <a:buNone/>
            </a:pP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sym typeface="+mn-ea"/>
            </a:endParaRPr>
          </a:p>
          <a:p>
            <a:pPr>
              <a:buNone/>
            </a:pPr>
            <a:r>
              <a:rPr lang="en-US" altLang="x-none" sz="2800" b="1">
                <a:solidFill>
                  <a:srgbClr val="C00000"/>
                </a:solidFill>
                <a:latin typeface="宋体" panose="02010600030101010101" pitchFamily="2" charset="-122"/>
                <a:sym typeface="+mn-ea"/>
              </a:rPr>
              <a:t>       —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sym typeface="+mn-ea"/>
              </a:rPr>
              <a:t>约拿珊</a:t>
            </a:r>
            <a:r>
              <a:rPr lang="en-US" altLang="x-none" sz="2800" b="1">
                <a:solidFill>
                  <a:srgbClr val="C00000"/>
                </a:solidFill>
                <a:latin typeface="宋体" panose="02010600030101010101" pitchFamily="2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sym typeface="+mn-ea"/>
              </a:rPr>
              <a:t>斯威夫特（</a:t>
            </a:r>
            <a:r>
              <a:rPr lang="en-US" altLang="x-none" sz="2800" b="1">
                <a:solidFill>
                  <a:srgbClr val="C00000"/>
                </a:solidFill>
                <a:latin typeface="宋体" panose="02010600030101010101" pitchFamily="2" charset="-122"/>
                <a:sym typeface="+mn-ea"/>
              </a:rPr>
              <a:t>Jonathan Swift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  <a:sym typeface="+mn-ea"/>
              </a:rPr>
              <a:t>）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indent="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600"/>
              </a:spcBef>
              <a:buSzPct val="100000"/>
              <a:buFont typeface="Wingdings" panose="05000000000000000000"/>
              <a:buChar char="➢"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707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127097" y="2644073"/>
            <a:ext cx="11970029" cy="2293685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56892" y="1592404"/>
            <a:ext cx="4244466" cy="4571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57824" y="1592404"/>
            <a:ext cx="4244466" cy="4571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1164" y="2840183"/>
            <a:ext cx="10861963" cy="1634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74" y="1066555"/>
            <a:ext cx="1016836" cy="102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2"/>
          <a:stretch>
            <a:fillRect/>
          </a:stretch>
        </p:blipFill>
        <p:spPr>
          <a:xfrm>
            <a:off x="-34295" y="5033228"/>
            <a:ext cx="12192000" cy="18309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9695" y="2753522"/>
            <a:ext cx="7397322" cy="1721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谢谢观赏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0262" y="2771315"/>
            <a:ext cx="11645038" cy="2039203"/>
          </a:xfrm>
          <a:prstGeom prst="rect">
            <a:avLst/>
          </a:prstGeom>
          <a:noFill/>
          <a:ln w="31750" cmpd="thickThin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2520" y="12700"/>
            <a:ext cx="5048250" cy="6818630"/>
          </a:xfrm>
          <a:prstGeom prst="rect">
            <a:avLst/>
          </a:prstGeom>
        </p:spPr>
      </p:pic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63700" y="2405380"/>
            <a:ext cx="613410" cy="33661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比比谁找的</a:t>
            </a:r>
            <a:r>
              <a:rPr lang="zh-CN" altLang="en-US" sz="2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技能</a:t>
            </a:r>
            <a:r>
              <a:rPr lang="zh-CN" altLang="en-US" sz="2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最多</a:t>
            </a:r>
            <a:endParaRPr lang="zh-CN" altLang="en-US" sz="28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比比谁找的技能最多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4445" y="103505"/>
            <a:ext cx="5844540" cy="3244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45" y="3347720"/>
            <a:ext cx="5888355" cy="33140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9460" y="289560"/>
            <a:ext cx="6139815" cy="35883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39460" y="3877945"/>
            <a:ext cx="6266815" cy="29902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技能的概念与分类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1847215" y="2683510"/>
            <a:ext cx="8743950" cy="203009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技能是人们通过后天学习和练习而获得的能力，通常表现为某种动作系统和动作方式。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>
              <a:lnSpc>
                <a:spcPct val="150000"/>
              </a:lnSpc>
              <a:buSzPct val="100000"/>
              <a:buFont typeface="Wingdings" panose="05000000000000000000"/>
              <a:buNone/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1021715" y="1711325"/>
            <a:ext cx="23793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什么是技能？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技能的概念与分类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1715" y="1711325"/>
            <a:ext cx="2379345" cy="8128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技能的分类</a:t>
            </a:r>
            <a:endParaRPr lang="zh-CN" altLang="en-US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917065" y="2799080"/>
            <a:ext cx="2819400" cy="1971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专业知识技能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可迁移技能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自我管理技能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3231515" y="5111750"/>
            <a:ext cx="5715000" cy="10756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 algn="r"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——美国，辛迪·梵和理查德·鲍尔斯(Sidney Fine &amp; Richard Bolles)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1021715" y="2588260"/>
            <a:ext cx="4154170" cy="26670"/>
          </a:xfrm>
          <a:prstGeom prst="line">
            <a:avLst/>
          </a:prstGeom>
          <a:ln w="53975" cmpd="sng">
            <a:solidFill>
              <a:srgbClr val="971E2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3.1.1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专业知识技能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7159" y="1640648"/>
            <a:ext cx="10675893" cy="166279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1840865" y="2146935"/>
            <a:ext cx="7772400" cy="33289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就是你所掌握的知识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需要经过有意识的、专门的学习和记忆。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常常与我们的专业学习或工作内容直接相关。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它的重要性常常被求职者夸大。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533400" lvl="0" indent="-533400">
              <a:lnSpc>
                <a:spcPct val="120000"/>
              </a:lnSpc>
              <a:spcBef>
                <a:spcPts val="1000"/>
              </a:spcBef>
              <a:buSzPct val="100000"/>
              <a:buFont typeface="Wingdings" panose="05000000000000000000"/>
              <a:buChar char="➢"/>
            </a:pPr>
            <a:r>
              <a:rPr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一般用______来表示。</a:t>
            </a: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3550151" y="4686882"/>
            <a:ext cx="914400" cy="561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971E23"/>
                </a:solidFill>
              </a:rPr>
              <a:t>名词</a:t>
            </a:r>
            <a:endParaRPr sz="2800" dirty="0">
              <a:solidFill>
                <a:srgbClr val="971E2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3503</Words>
  <Application>WPS 演示</Application>
  <PresentationFormat>自定义</PresentationFormat>
  <Paragraphs>625</Paragraphs>
  <Slides>45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1" baseType="lpstr">
      <vt:lpstr>Arial</vt:lpstr>
      <vt:lpstr>宋体</vt:lpstr>
      <vt:lpstr>Wingdings</vt:lpstr>
      <vt:lpstr>微软雅黑</vt:lpstr>
      <vt:lpstr>叶根友毛笔行书</vt:lpstr>
      <vt:lpstr>Times New Roman</vt:lpstr>
      <vt:lpstr>Wingdings</vt:lpstr>
      <vt:lpstr>黑体</vt:lpstr>
      <vt:lpstr>Wingdings</vt:lpstr>
      <vt:lpstr>等线</vt:lpstr>
      <vt:lpstr>Arial Unicode MS</vt:lpstr>
      <vt:lpstr>等线 Light</vt:lpstr>
      <vt:lpstr>Calibri</vt:lpstr>
      <vt:lpstr>Helvetica</vt:lpstr>
      <vt:lpstr>Times New Roman</vt:lpstr>
      <vt:lpstr>Office 主题​​</vt:lpstr>
      <vt:lpstr>PowerPoint 演示文稿</vt:lpstr>
      <vt:lpstr>PowerPoint 演示文稿</vt:lpstr>
      <vt:lpstr>作业分享</vt:lpstr>
      <vt:lpstr>第三节 认识自我之技能探索</vt:lpstr>
      <vt:lpstr>PowerPoint 演示文稿</vt:lpstr>
      <vt:lpstr>比比谁找的技能最多</vt:lpstr>
      <vt:lpstr>3.1 技能的概念与分类</vt:lpstr>
      <vt:lpstr>3.1 技能的概念与分类</vt:lpstr>
      <vt:lpstr>3.1.1专业知识技能</vt:lpstr>
      <vt:lpstr>3.1.1专业知识技能</vt:lpstr>
      <vt:lpstr>3.1.1专业知识技能</vt:lpstr>
      <vt:lpstr>3.1 技能的概念与分类</vt:lpstr>
      <vt:lpstr>3.1.2 可迁移技能</vt:lpstr>
      <vt:lpstr>3.1.2 可迁移技能</vt:lpstr>
      <vt:lpstr>3.1 技能的概念与分类</vt:lpstr>
      <vt:lpstr>3.1.2 可迁移技能</vt:lpstr>
      <vt:lpstr>3.1.3自我管理技能</vt:lpstr>
      <vt:lpstr>动物测试</vt:lpstr>
      <vt:lpstr>3.1.3自我管理技能</vt:lpstr>
      <vt:lpstr>3.1.3自我管理技能</vt:lpstr>
      <vt:lpstr>3.1.3自我管理技能</vt:lpstr>
      <vt:lpstr>第三节 认识自我之技能探索</vt:lpstr>
      <vt:lpstr>第三节 认识自我之技能探索</vt:lpstr>
      <vt:lpstr>3.2对自我技能的探索</vt:lpstr>
      <vt:lpstr>3.2对自我技能的探索</vt:lpstr>
      <vt:lpstr>3.2对自我技能的探索</vt:lpstr>
      <vt:lpstr>自我效能感来源</vt:lpstr>
      <vt:lpstr>第三节 认识自我之技能探索</vt:lpstr>
      <vt:lpstr>3.3职业对技能的要求</vt:lpstr>
      <vt:lpstr>3.3职业对技能的要求</vt:lpstr>
      <vt:lpstr>3.3职业对技能的要求</vt:lpstr>
      <vt:lpstr>3.3职业对技能的要求</vt:lpstr>
      <vt:lpstr>3.3职业对技能的要求</vt:lpstr>
      <vt:lpstr>3.3职业对技能的要求</vt:lpstr>
      <vt:lpstr>PowerPoint 演示文稿</vt:lpstr>
      <vt:lpstr>PowerPoint 演示文稿</vt:lpstr>
      <vt:lpstr>PowerPoint 演示文稿</vt:lpstr>
      <vt:lpstr>PowerPoint 演示文稿</vt:lpstr>
      <vt:lpstr>3.3职业对技能的要求</vt:lpstr>
      <vt:lpstr>3.3职业对技能的要求</vt:lpstr>
      <vt:lpstr>3.3职业对技能的要求</vt:lpstr>
      <vt:lpstr>PowerPoint 演示文稿</vt:lpstr>
      <vt:lpstr>3认识自我之技能探索</vt:lpstr>
      <vt:lpstr>3认识自我之技能探索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朱家乐</dc:creator>
  <cp:lastModifiedBy>Kukukukiki</cp:lastModifiedBy>
  <cp:revision>229</cp:revision>
  <dcterms:created xsi:type="dcterms:W3CDTF">2016-10-30T05:38:00Z</dcterms:created>
  <dcterms:modified xsi:type="dcterms:W3CDTF">2019-05-21T01:47:17Z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